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258" r:id="rId3"/>
    <p:sldId id="260" r:id="rId4"/>
    <p:sldId id="261" r:id="rId5"/>
    <p:sldId id="262" r:id="rId6"/>
    <p:sldId id="263"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516437-A762-4F7D-8B3C-1AE66B489B0D}" v="4" dt="2025-05-24T13:06:42.2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5" autoAdjust="0"/>
    <p:restoredTop sz="94673" autoAdjust="0"/>
  </p:normalViewPr>
  <p:slideViewPr>
    <p:cSldViewPr snapToGrid="0">
      <p:cViewPr varScale="1">
        <p:scale>
          <a:sx n="58" d="100"/>
          <a:sy n="58" d="100"/>
        </p:scale>
        <p:origin x="1368" y="28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rbert Terzenbach" userId="cffaa76706fefb08" providerId="LiveId" clId="{26516437-A762-4F7D-8B3C-1AE66B489B0D}"/>
    <pc:docChg chg="custSel modSld modShowInfo">
      <pc:chgData name="Norbert Terzenbach" userId="cffaa76706fefb08" providerId="LiveId" clId="{26516437-A762-4F7D-8B3C-1AE66B489B0D}" dt="2025-05-24T13:25:46.847" v="23" actId="2744"/>
      <pc:docMkLst>
        <pc:docMk/>
      </pc:docMkLst>
      <pc:sldChg chg="modSp mod">
        <pc:chgData name="Norbert Terzenbach" userId="cffaa76706fefb08" providerId="LiveId" clId="{26516437-A762-4F7D-8B3C-1AE66B489B0D}" dt="2025-05-24T11:57:54.194" v="12" actId="6549"/>
        <pc:sldMkLst>
          <pc:docMk/>
          <pc:sldMk cId="1939864812" sldId="258"/>
        </pc:sldMkLst>
        <pc:spChg chg="mod">
          <ac:chgData name="Norbert Terzenbach" userId="cffaa76706fefb08" providerId="LiveId" clId="{26516437-A762-4F7D-8B3C-1AE66B489B0D}" dt="2025-05-24T11:52:16.571" v="7" actId="122"/>
          <ac:spMkLst>
            <pc:docMk/>
            <pc:sldMk cId="1939864812" sldId="258"/>
            <ac:spMk id="2" creationId="{1E376C7D-C165-DCA8-EFB8-C420B495CDFE}"/>
          </ac:spMkLst>
        </pc:spChg>
        <pc:spChg chg="mod">
          <ac:chgData name="Norbert Terzenbach" userId="cffaa76706fefb08" providerId="LiveId" clId="{26516437-A762-4F7D-8B3C-1AE66B489B0D}" dt="2025-05-24T11:57:54.194" v="12" actId="6549"/>
          <ac:spMkLst>
            <pc:docMk/>
            <pc:sldMk cId="1939864812" sldId="258"/>
            <ac:spMk id="3" creationId="{8F0CE0E5-4FD6-4146-E620-3702C1AC3BDD}"/>
          </ac:spMkLst>
        </pc:spChg>
        <pc:spChg chg="mod">
          <ac:chgData name="Norbert Terzenbach" userId="cffaa76706fefb08" providerId="LiveId" clId="{26516437-A762-4F7D-8B3C-1AE66B489B0D}" dt="2025-05-24T11:42:42.470" v="1" actId="6549"/>
          <ac:spMkLst>
            <pc:docMk/>
            <pc:sldMk cId="1939864812" sldId="258"/>
            <ac:spMk id="6" creationId="{36461E9B-64EC-EB9E-6730-A38D4C34C2A1}"/>
          </ac:spMkLst>
        </pc:spChg>
      </pc:sldChg>
      <pc:sldChg chg="modSp mod">
        <pc:chgData name="Norbert Terzenbach" userId="cffaa76706fefb08" providerId="LiveId" clId="{26516437-A762-4F7D-8B3C-1AE66B489B0D}" dt="2025-05-24T11:54:18.904" v="11" actId="6549"/>
        <pc:sldMkLst>
          <pc:docMk/>
          <pc:sldMk cId="1023206805" sldId="259"/>
        </pc:sldMkLst>
        <pc:spChg chg="mod">
          <ac:chgData name="Norbert Terzenbach" userId="cffaa76706fefb08" providerId="LiveId" clId="{26516437-A762-4F7D-8B3C-1AE66B489B0D}" dt="2025-05-24T11:51:48.377" v="6" actId="122"/>
          <ac:spMkLst>
            <pc:docMk/>
            <pc:sldMk cId="1023206805" sldId="259"/>
            <ac:spMk id="2" creationId="{1C21FD5F-6AC6-BC78-B212-B4DE15AE8717}"/>
          </ac:spMkLst>
        </pc:spChg>
        <pc:spChg chg="mod">
          <ac:chgData name="Norbert Terzenbach" userId="cffaa76706fefb08" providerId="LiveId" clId="{26516437-A762-4F7D-8B3C-1AE66B489B0D}" dt="2025-05-24T11:54:18.904" v="11" actId="6549"/>
          <ac:spMkLst>
            <pc:docMk/>
            <pc:sldMk cId="1023206805" sldId="259"/>
            <ac:spMk id="7" creationId="{8F32927E-7A83-D82B-392F-AB2488DB7B6C}"/>
          </ac:spMkLst>
        </pc:spChg>
      </pc:sldChg>
      <pc:sldChg chg="addSp delSp modSp mod delAnim">
        <pc:chgData name="Norbert Terzenbach" userId="cffaa76706fefb08" providerId="LiveId" clId="{26516437-A762-4F7D-8B3C-1AE66B489B0D}" dt="2025-05-24T13:07:21.178" v="21" actId="21"/>
        <pc:sldMkLst>
          <pc:docMk/>
          <pc:sldMk cId="411154824" sldId="260"/>
        </pc:sldMkLst>
        <pc:spChg chg="mod">
          <ac:chgData name="Norbert Terzenbach" userId="cffaa76706fefb08" providerId="LiveId" clId="{26516437-A762-4F7D-8B3C-1AE66B489B0D}" dt="2025-05-24T11:52:25.028" v="8" actId="122"/>
          <ac:spMkLst>
            <pc:docMk/>
            <pc:sldMk cId="411154824" sldId="260"/>
            <ac:spMk id="2" creationId="{60737022-BF49-E90B-C010-C79DF4F6129B}"/>
          </ac:spMkLst>
        </pc:spChg>
        <pc:spChg chg="mod">
          <ac:chgData name="Norbert Terzenbach" userId="cffaa76706fefb08" providerId="LiveId" clId="{26516437-A762-4F7D-8B3C-1AE66B489B0D}" dt="2025-05-24T11:43:02.454" v="2" actId="6549"/>
          <ac:spMkLst>
            <pc:docMk/>
            <pc:sldMk cId="411154824" sldId="260"/>
            <ac:spMk id="6" creationId="{68AB0F4C-5846-5499-A91C-70C553717461}"/>
          </ac:spMkLst>
        </pc:spChg>
        <pc:spChg chg="mod">
          <ac:chgData name="Norbert Terzenbach" userId="cffaa76706fefb08" providerId="LiveId" clId="{26516437-A762-4F7D-8B3C-1AE66B489B0D}" dt="2025-05-24T11:58:04.208" v="13" actId="6549"/>
          <ac:spMkLst>
            <pc:docMk/>
            <pc:sldMk cId="411154824" sldId="260"/>
            <ac:spMk id="7" creationId="{65C04A24-F259-24BA-58E4-EB3884B61B07}"/>
          </ac:spMkLst>
        </pc:spChg>
        <pc:picChg chg="add del mod">
          <ac:chgData name="Norbert Terzenbach" userId="cffaa76706fefb08" providerId="LiveId" clId="{26516437-A762-4F7D-8B3C-1AE66B489B0D}" dt="2025-05-24T13:07:21.178" v="21" actId="21"/>
          <ac:picMkLst>
            <pc:docMk/>
            <pc:sldMk cId="411154824" sldId="260"/>
            <ac:picMk id="11" creationId="{9104A972-4093-DE30-D00B-3EB3409560E5}"/>
          </ac:picMkLst>
        </pc:picChg>
      </pc:sldChg>
      <pc:sldChg chg="modSp mod">
        <pc:chgData name="Norbert Terzenbach" userId="cffaa76706fefb08" providerId="LiveId" clId="{26516437-A762-4F7D-8B3C-1AE66B489B0D}" dt="2025-05-24T11:58:13.854" v="14" actId="6549"/>
        <pc:sldMkLst>
          <pc:docMk/>
          <pc:sldMk cId="3499071766" sldId="261"/>
        </pc:sldMkLst>
        <pc:spChg chg="mod">
          <ac:chgData name="Norbert Terzenbach" userId="cffaa76706fefb08" providerId="LiveId" clId="{26516437-A762-4F7D-8B3C-1AE66B489B0D}" dt="2025-05-24T11:52:36.385" v="9" actId="122"/>
          <ac:spMkLst>
            <pc:docMk/>
            <pc:sldMk cId="3499071766" sldId="261"/>
            <ac:spMk id="2" creationId="{793500D8-3BF1-9A0B-F691-087E2CAEEAEF}"/>
          </ac:spMkLst>
        </pc:spChg>
        <pc:spChg chg="mod">
          <ac:chgData name="Norbert Terzenbach" userId="cffaa76706fefb08" providerId="LiveId" clId="{26516437-A762-4F7D-8B3C-1AE66B489B0D}" dt="2025-05-24T11:43:12.753" v="3" actId="6549"/>
          <ac:spMkLst>
            <pc:docMk/>
            <pc:sldMk cId="3499071766" sldId="261"/>
            <ac:spMk id="6" creationId="{22ED0B50-3515-D1DC-D73A-AB7FCA378C2A}"/>
          </ac:spMkLst>
        </pc:spChg>
        <pc:spChg chg="mod">
          <ac:chgData name="Norbert Terzenbach" userId="cffaa76706fefb08" providerId="LiveId" clId="{26516437-A762-4F7D-8B3C-1AE66B489B0D}" dt="2025-05-24T11:58:13.854" v="14" actId="6549"/>
          <ac:spMkLst>
            <pc:docMk/>
            <pc:sldMk cId="3499071766" sldId="261"/>
            <ac:spMk id="7" creationId="{1C24A937-D770-6590-18E7-B18242CFDF18}"/>
          </ac:spMkLst>
        </pc:spChg>
      </pc:sldChg>
      <pc:sldChg chg="modSp mod">
        <pc:chgData name="Norbert Terzenbach" userId="cffaa76706fefb08" providerId="LiveId" clId="{26516437-A762-4F7D-8B3C-1AE66B489B0D}" dt="2025-05-24T11:58:23.234" v="15" actId="6549"/>
        <pc:sldMkLst>
          <pc:docMk/>
          <pc:sldMk cId="1723735607" sldId="262"/>
        </pc:sldMkLst>
        <pc:spChg chg="mod">
          <ac:chgData name="Norbert Terzenbach" userId="cffaa76706fefb08" providerId="LiveId" clId="{26516437-A762-4F7D-8B3C-1AE66B489B0D}" dt="2025-05-24T11:52:46.452" v="10" actId="122"/>
          <ac:spMkLst>
            <pc:docMk/>
            <pc:sldMk cId="1723735607" sldId="262"/>
            <ac:spMk id="2" creationId="{3F703A94-7986-50BE-217C-9D29B52465E8}"/>
          </ac:spMkLst>
        </pc:spChg>
        <pc:spChg chg="mod">
          <ac:chgData name="Norbert Terzenbach" userId="cffaa76706fefb08" providerId="LiveId" clId="{26516437-A762-4F7D-8B3C-1AE66B489B0D}" dt="2025-05-24T11:58:23.234" v="15" actId="6549"/>
          <ac:spMkLst>
            <pc:docMk/>
            <pc:sldMk cId="1723735607" sldId="262"/>
            <ac:spMk id="3" creationId="{936A3199-D48E-42DF-E855-E98698CEEFD2}"/>
          </ac:spMkLst>
        </pc:spChg>
        <pc:spChg chg="mod">
          <ac:chgData name="Norbert Terzenbach" userId="cffaa76706fefb08" providerId="LiveId" clId="{26516437-A762-4F7D-8B3C-1AE66B489B0D}" dt="2025-05-24T11:43:25.482" v="4" actId="6549"/>
          <ac:spMkLst>
            <pc:docMk/>
            <pc:sldMk cId="1723735607" sldId="262"/>
            <ac:spMk id="6" creationId="{42A88EF9-FC0F-FD17-4CD0-31DEC1AE72D5}"/>
          </ac:spMkLst>
        </pc:spChg>
      </pc:sldChg>
      <pc:sldChg chg="modSp mod">
        <pc:chgData name="Norbert Terzenbach" userId="cffaa76706fefb08" providerId="LiveId" clId="{26516437-A762-4F7D-8B3C-1AE66B489B0D}" dt="2025-05-24T11:58:32.044" v="16" actId="6549"/>
        <pc:sldMkLst>
          <pc:docMk/>
          <pc:sldMk cId="2772749005" sldId="263"/>
        </pc:sldMkLst>
        <pc:spChg chg="mod">
          <ac:chgData name="Norbert Terzenbach" userId="cffaa76706fefb08" providerId="LiveId" clId="{26516437-A762-4F7D-8B3C-1AE66B489B0D}" dt="2025-05-24T11:58:32.044" v="16" actId="6549"/>
          <ac:spMkLst>
            <pc:docMk/>
            <pc:sldMk cId="2772749005" sldId="263"/>
            <ac:spMk id="2" creationId="{3E0B5B56-A47C-D328-D865-8F241DC03985}"/>
          </ac:spMkLst>
        </pc:spChg>
        <pc:spChg chg="mod">
          <ac:chgData name="Norbert Terzenbach" userId="cffaa76706fefb08" providerId="LiveId" clId="{26516437-A762-4F7D-8B3C-1AE66B489B0D}" dt="2025-05-24T11:43:38.465" v="5" actId="6549"/>
          <ac:spMkLst>
            <pc:docMk/>
            <pc:sldMk cId="2772749005" sldId="263"/>
            <ac:spMk id="6" creationId="{916710AB-7047-5FFD-AC94-D9F184AD3B3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84048-9DE8-4972-8EBF-0B7778F4F569}" type="datetimeFigureOut">
              <a:rPr lang="de-DE" smtClean="0"/>
              <a:t>24.05.2025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238146-48C3-4C7B-BC14-70435DEB6402}" type="slidenum">
              <a:rPr lang="de-DE" smtClean="0"/>
              <a:t>‹Nr.›</a:t>
            </a:fld>
            <a:endParaRPr lang="de-DE"/>
          </a:p>
        </p:txBody>
      </p:sp>
    </p:spTree>
    <p:extLst>
      <p:ext uri="{BB962C8B-B14F-4D97-AF65-F5344CB8AC3E}">
        <p14:creationId xmlns:p14="http://schemas.microsoft.com/office/powerpoint/2010/main" val="4253682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B238146-48C3-4C7B-BC14-70435DEB6402}" type="slidenum">
              <a:rPr lang="de-DE" smtClean="0"/>
              <a:t>1</a:t>
            </a:fld>
            <a:endParaRPr lang="de-DE"/>
          </a:p>
        </p:txBody>
      </p:sp>
    </p:spTree>
    <p:extLst>
      <p:ext uri="{BB962C8B-B14F-4D97-AF65-F5344CB8AC3E}">
        <p14:creationId xmlns:p14="http://schemas.microsoft.com/office/powerpoint/2010/main" val="4074734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D8A7E-F21C-D831-8D01-F71695B050D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3FCFACA-C544-B599-79F1-BDE9424CCF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FB2E193-9B6A-2986-DC6F-63FCBB3F24A0}"/>
              </a:ext>
            </a:extLst>
          </p:cNvPr>
          <p:cNvSpPr>
            <a:spLocks noGrp="1"/>
          </p:cNvSpPr>
          <p:nvPr>
            <p:ph type="dt" sz="half" idx="10"/>
          </p:nvPr>
        </p:nvSpPr>
        <p:spPr/>
        <p:txBody>
          <a:bodyPr/>
          <a:lstStyle/>
          <a:p>
            <a:r>
              <a:rPr lang="de-DE"/>
              <a:t>© KGV Sorgenfrei 05.05.2025</a:t>
            </a:r>
          </a:p>
        </p:txBody>
      </p:sp>
      <p:sp>
        <p:nvSpPr>
          <p:cNvPr id="5" name="Fußzeilenplatzhalter 4">
            <a:extLst>
              <a:ext uri="{FF2B5EF4-FFF2-40B4-BE49-F238E27FC236}">
                <a16:creationId xmlns:a16="http://schemas.microsoft.com/office/drawing/2014/main" id="{7AE71099-84CC-2B80-2C28-E932A587B3B1}"/>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08D4F3E4-A1EC-69AF-5C66-FE64C68DE301}"/>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62958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59486-DACF-A411-1274-3A6489C1A15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470094B-08CE-F05F-A01B-7DDE0AE9545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EE1D290-91EF-CEB5-6D37-949EAC09229E}"/>
              </a:ext>
            </a:extLst>
          </p:cNvPr>
          <p:cNvSpPr>
            <a:spLocks noGrp="1"/>
          </p:cNvSpPr>
          <p:nvPr>
            <p:ph type="dt" sz="half" idx="10"/>
          </p:nvPr>
        </p:nvSpPr>
        <p:spPr/>
        <p:txBody>
          <a:bodyPr/>
          <a:lstStyle/>
          <a:p>
            <a:r>
              <a:rPr lang="de-DE"/>
              <a:t>© KGV Sorgenfrei 05.05.2025</a:t>
            </a:r>
          </a:p>
        </p:txBody>
      </p:sp>
      <p:sp>
        <p:nvSpPr>
          <p:cNvPr id="5" name="Fußzeilenplatzhalter 4">
            <a:extLst>
              <a:ext uri="{FF2B5EF4-FFF2-40B4-BE49-F238E27FC236}">
                <a16:creationId xmlns:a16="http://schemas.microsoft.com/office/drawing/2014/main" id="{C7887AED-97AA-4D25-1FE8-1A36DCABE952}"/>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CA14773D-DE36-2871-68C9-62C359DCB515}"/>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571359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C128937-1799-9B25-F273-B6D7A6EBB45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800E650-9ECF-9D75-3B35-BF37C85DD0E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1EC14F0-37BD-7076-DF2C-CBC3C95AB87E}"/>
              </a:ext>
            </a:extLst>
          </p:cNvPr>
          <p:cNvSpPr>
            <a:spLocks noGrp="1"/>
          </p:cNvSpPr>
          <p:nvPr>
            <p:ph type="dt" sz="half" idx="10"/>
          </p:nvPr>
        </p:nvSpPr>
        <p:spPr/>
        <p:txBody>
          <a:bodyPr/>
          <a:lstStyle/>
          <a:p>
            <a:r>
              <a:rPr lang="de-DE"/>
              <a:t>© KGV Sorgenfrei 05.05.2025</a:t>
            </a:r>
          </a:p>
        </p:txBody>
      </p:sp>
      <p:sp>
        <p:nvSpPr>
          <p:cNvPr id="5" name="Fußzeilenplatzhalter 4">
            <a:extLst>
              <a:ext uri="{FF2B5EF4-FFF2-40B4-BE49-F238E27FC236}">
                <a16:creationId xmlns:a16="http://schemas.microsoft.com/office/drawing/2014/main" id="{D5BC61FC-7373-C18C-2009-7601B390ACE9}"/>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788BEB78-880A-2A4B-A6D6-C3214CEBE351}"/>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51173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75C9C2-FDAF-DE5F-B9BF-FC65056E7ED1}"/>
              </a:ext>
            </a:extLst>
          </p:cNvPr>
          <p:cNvSpPr>
            <a:spLocks noGrp="1"/>
          </p:cNvSpPr>
          <p:nvPr>
            <p:ph type="title"/>
          </p:nvPr>
        </p:nvSpPr>
        <p:spPr>
          <a:xfrm>
            <a:off x="838200" y="365125"/>
            <a:ext cx="10515600" cy="1370807"/>
          </a:xfrm>
        </p:spPr>
        <p:txBody>
          <a:bodyPr/>
          <a:lstStyle>
            <a:lvl1pPr>
              <a:defRPr/>
            </a:lvl1pPr>
          </a:lstStyle>
          <a:p>
            <a:r>
              <a:rPr lang="de-DE"/>
              <a:t>Mastertitelformat bearbeiten</a:t>
            </a:r>
            <a:endParaRPr lang="de-DE" dirty="0"/>
          </a:p>
        </p:txBody>
      </p:sp>
      <p:sp>
        <p:nvSpPr>
          <p:cNvPr id="3" name="Inhaltsplatzhalter 2">
            <a:extLst>
              <a:ext uri="{FF2B5EF4-FFF2-40B4-BE49-F238E27FC236}">
                <a16:creationId xmlns:a16="http://schemas.microsoft.com/office/drawing/2014/main" id="{F7408790-F39E-3C03-571D-8C7681D6E71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133BED37-3CF0-410B-9EB4-9C3DAC6D7907}"/>
              </a:ext>
            </a:extLst>
          </p:cNvPr>
          <p:cNvSpPr>
            <a:spLocks noGrp="1"/>
          </p:cNvSpPr>
          <p:nvPr>
            <p:ph type="dt" sz="half" idx="10"/>
          </p:nvPr>
        </p:nvSpPr>
        <p:spPr/>
        <p:txBody>
          <a:bodyPr/>
          <a:lstStyle/>
          <a:p>
            <a:r>
              <a:rPr lang="de-DE"/>
              <a:t>© KGV Sorgenfrei 05.05.2025</a:t>
            </a:r>
          </a:p>
        </p:txBody>
      </p:sp>
      <p:sp>
        <p:nvSpPr>
          <p:cNvPr id="5" name="Fußzeilenplatzhalter 4">
            <a:extLst>
              <a:ext uri="{FF2B5EF4-FFF2-40B4-BE49-F238E27FC236}">
                <a16:creationId xmlns:a16="http://schemas.microsoft.com/office/drawing/2014/main" id="{ACCA7DB8-8622-00AB-94B3-0115FBCF9631}"/>
              </a:ext>
            </a:extLst>
          </p:cNvPr>
          <p:cNvSpPr>
            <a:spLocks noGrp="1"/>
          </p:cNvSpPr>
          <p:nvPr>
            <p:ph type="ftr" sz="quarter" idx="11"/>
          </p:nvPr>
        </p:nvSpPr>
        <p:spPr/>
        <p:txBody>
          <a:bodyPr/>
          <a:lstStyle>
            <a:lvl1pPr>
              <a:defRPr/>
            </a:lvl1pPr>
          </a:lstStyle>
          <a:p>
            <a:r>
              <a:rPr lang="de-DE" dirty="0"/>
              <a:t>Autorin Natascha Tomlik</a:t>
            </a:r>
          </a:p>
        </p:txBody>
      </p:sp>
      <p:sp>
        <p:nvSpPr>
          <p:cNvPr id="6" name="Foliennummernplatzhalter 5">
            <a:extLst>
              <a:ext uri="{FF2B5EF4-FFF2-40B4-BE49-F238E27FC236}">
                <a16:creationId xmlns:a16="http://schemas.microsoft.com/office/drawing/2014/main" id="{A3453ECD-A8C1-9FB6-E05C-E17C720BF4CE}"/>
              </a:ext>
            </a:extLst>
          </p:cNvPr>
          <p:cNvSpPr>
            <a:spLocks noGrp="1"/>
          </p:cNvSpPr>
          <p:nvPr>
            <p:ph type="sldNum" sz="quarter" idx="12"/>
          </p:nvPr>
        </p:nvSpPr>
        <p:spPr/>
        <p:txBody>
          <a:bodyPr/>
          <a:lstStyle/>
          <a:p>
            <a:r>
              <a:rPr lang="de-DE" dirty="0"/>
              <a:t>Folie &lt;#&gt; von xx</a:t>
            </a:r>
          </a:p>
        </p:txBody>
      </p:sp>
      <p:pic>
        <p:nvPicPr>
          <p:cNvPr id="10" name="Grafik 9" descr="Ein Bild, das Blume, Himmel, Panorama, draußen enthält.&#10;&#10;KI-generierte Inhalte können fehlerhaft sein.">
            <a:extLst>
              <a:ext uri="{FF2B5EF4-FFF2-40B4-BE49-F238E27FC236}">
                <a16:creationId xmlns:a16="http://schemas.microsoft.com/office/drawing/2014/main" id="{9A9C80ED-47D0-AF81-934C-749993BF04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9342" y="365124"/>
            <a:ext cx="7820630" cy="1370807"/>
          </a:xfrm>
          <a:prstGeom prst="rect">
            <a:avLst/>
          </a:prstGeom>
        </p:spPr>
      </p:pic>
    </p:spTree>
    <p:extLst>
      <p:ext uri="{BB962C8B-B14F-4D97-AF65-F5344CB8AC3E}">
        <p14:creationId xmlns:p14="http://schemas.microsoft.com/office/powerpoint/2010/main" val="299044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7E9290-90D6-3775-AB74-CC9AE88CE9F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4E2515F-5229-6168-F422-80D9E05F6A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51E639B4-BDFE-1A1C-7E5D-472FB6F7F87D}"/>
              </a:ext>
            </a:extLst>
          </p:cNvPr>
          <p:cNvSpPr>
            <a:spLocks noGrp="1"/>
          </p:cNvSpPr>
          <p:nvPr>
            <p:ph type="dt" sz="half" idx="10"/>
          </p:nvPr>
        </p:nvSpPr>
        <p:spPr/>
        <p:txBody>
          <a:bodyPr/>
          <a:lstStyle/>
          <a:p>
            <a:r>
              <a:rPr lang="de-DE"/>
              <a:t>© KGV Sorgenfrei 05.05.2025</a:t>
            </a:r>
          </a:p>
        </p:txBody>
      </p:sp>
      <p:sp>
        <p:nvSpPr>
          <p:cNvPr id="5" name="Fußzeilenplatzhalter 4">
            <a:extLst>
              <a:ext uri="{FF2B5EF4-FFF2-40B4-BE49-F238E27FC236}">
                <a16:creationId xmlns:a16="http://schemas.microsoft.com/office/drawing/2014/main" id="{0A4404C8-770F-3EAA-F7EC-CBCB53319865}"/>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D3EADEF9-B0C1-A5D9-9191-9988D42612B8}"/>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27200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8D1191-840F-0739-A9E0-36BAF9F42DE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5BD192C-561F-F396-628C-F368DBC40A1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E18D7B3-B34B-EF1E-FC50-23F0100FA5E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BBB2C15-E8CF-8AB7-9801-84CDCC740CBE}"/>
              </a:ext>
            </a:extLst>
          </p:cNvPr>
          <p:cNvSpPr>
            <a:spLocks noGrp="1"/>
          </p:cNvSpPr>
          <p:nvPr>
            <p:ph type="dt" sz="half" idx="10"/>
          </p:nvPr>
        </p:nvSpPr>
        <p:spPr/>
        <p:txBody>
          <a:bodyPr/>
          <a:lstStyle/>
          <a:p>
            <a:r>
              <a:rPr lang="de-DE"/>
              <a:t>© KGV Sorgenfrei 05.05.2025</a:t>
            </a:r>
          </a:p>
        </p:txBody>
      </p:sp>
      <p:sp>
        <p:nvSpPr>
          <p:cNvPr id="6" name="Fußzeilenplatzhalter 5">
            <a:extLst>
              <a:ext uri="{FF2B5EF4-FFF2-40B4-BE49-F238E27FC236}">
                <a16:creationId xmlns:a16="http://schemas.microsoft.com/office/drawing/2014/main" id="{CA28FA6C-2CE7-835C-CFBA-259BC06ABA00}"/>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9352F893-0414-658A-28DC-C371F1450C5B}"/>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844271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5481BC-5F00-F9A0-79A7-9181CF3E063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F75E71D4-045C-53E8-F7AF-A55F7D7E89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1B91313-81DB-3D21-BD26-87F1EDC396C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2C66C2F-B25A-E5CD-1483-6B9C98301A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666457F-423E-C09A-E731-AE8D0EBBFD3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F3EF2C5-F510-34A6-F4EB-1E073F2BB54B}"/>
              </a:ext>
            </a:extLst>
          </p:cNvPr>
          <p:cNvSpPr>
            <a:spLocks noGrp="1"/>
          </p:cNvSpPr>
          <p:nvPr>
            <p:ph type="dt" sz="half" idx="10"/>
          </p:nvPr>
        </p:nvSpPr>
        <p:spPr/>
        <p:txBody>
          <a:bodyPr/>
          <a:lstStyle/>
          <a:p>
            <a:r>
              <a:rPr lang="de-DE"/>
              <a:t>© KGV Sorgenfrei 05.05.2025</a:t>
            </a:r>
          </a:p>
        </p:txBody>
      </p:sp>
      <p:sp>
        <p:nvSpPr>
          <p:cNvPr id="8" name="Fußzeilenplatzhalter 7">
            <a:extLst>
              <a:ext uri="{FF2B5EF4-FFF2-40B4-BE49-F238E27FC236}">
                <a16:creationId xmlns:a16="http://schemas.microsoft.com/office/drawing/2014/main" id="{5A61F935-590E-BD2F-3C97-DC2495EC1808}"/>
              </a:ext>
            </a:extLst>
          </p:cNvPr>
          <p:cNvSpPr>
            <a:spLocks noGrp="1"/>
          </p:cNvSpPr>
          <p:nvPr>
            <p:ph type="ftr" sz="quarter" idx="11"/>
          </p:nvPr>
        </p:nvSpPr>
        <p:spPr/>
        <p:txBody>
          <a:bodyPr/>
          <a:lstStyle/>
          <a:p>
            <a:r>
              <a:rPr lang="de-DE"/>
              <a:t>Autorin Natascha Tomlik</a:t>
            </a:r>
          </a:p>
        </p:txBody>
      </p:sp>
      <p:sp>
        <p:nvSpPr>
          <p:cNvPr id="9" name="Foliennummernplatzhalter 8">
            <a:extLst>
              <a:ext uri="{FF2B5EF4-FFF2-40B4-BE49-F238E27FC236}">
                <a16:creationId xmlns:a16="http://schemas.microsoft.com/office/drawing/2014/main" id="{794F5636-6DBC-58A4-3224-A46CFAEBA11E}"/>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422194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B286D-D670-BF29-42A7-C80E9390C2B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3D5674D-34E4-F494-1BBE-59284B2C97D5}"/>
              </a:ext>
            </a:extLst>
          </p:cNvPr>
          <p:cNvSpPr>
            <a:spLocks noGrp="1"/>
          </p:cNvSpPr>
          <p:nvPr>
            <p:ph type="dt" sz="half" idx="10"/>
          </p:nvPr>
        </p:nvSpPr>
        <p:spPr/>
        <p:txBody>
          <a:bodyPr/>
          <a:lstStyle/>
          <a:p>
            <a:r>
              <a:rPr lang="de-DE"/>
              <a:t>© KGV Sorgenfrei 05.05.2025</a:t>
            </a:r>
          </a:p>
        </p:txBody>
      </p:sp>
      <p:sp>
        <p:nvSpPr>
          <p:cNvPr id="4" name="Fußzeilenplatzhalter 3">
            <a:extLst>
              <a:ext uri="{FF2B5EF4-FFF2-40B4-BE49-F238E27FC236}">
                <a16:creationId xmlns:a16="http://schemas.microsoft.com/office/drawing/2014/main" id="{2FCE625B-BB18-0E79-2DDE-67F753534672}"/>
              </a:ext>
            </a:extLst>
          </p:cNvPr>
          <p:cNvSpPr>
            <a:spLocks noGrp="1"/>
          </p:cNvSpPr>
          <p:nvPr>
            <p:ph type="ftr" sz="quarter" idx="11"/>
          </p:nvPr>
        </p:nvSpPr>
        <p:spPr/>
        <p:txBody>
          <a:bodyPr/>
          <a:lstStyle/>
          <a:p>
            <a:r>
              <a:rPr lang="de-DE"/>
              <a:t>Autorin Natascha Tomlik</a:t>
            </a:r>
          </a:p>
        </p:txBody>
      </p:sp>
      <p:sp>
        <p:nvSpPr>
          <p:cNvPr id="5" name="Foliennummernplatzhalter 4">
            <a:extLst>
              <a:ext uri="{FF2B5EF4-FFF2-40B4-BE49-F238E27FC236}">
                <a16:creationId xmlns:a16="http://schemas.microsoft.com/office/drawing/2014/main" id="{3E900796-E384-AF5A-8F25-E6E678369489}"/>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98314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B2C62AA-E670-96F1-F778-DDEF8D3BCFC6}"/>
              </a:ext>
            </a:extLst>
          </p:cNvPr>
          <p:cNvSpPr>
            <a:spLocks noGrp="1"/>
          </p:cNvSpPr>
          <p:nvPr>
            <p:ph type="dt" sz="half" idx="10"/>
          </p:nvPr>
        </p:nvSpPr>
        <p:spPr/>
        <p:txBody>
          <a:bodyPr/>
          <a:lstStyle/>
          <a:p>
            <a:r>
              <a:rPr lang="de-DE"/>
              <a:t>© KGV Sorgenfrei 05.05.2025</a:t>
            </a:r>
          </a:p>
        </p:txBody>
      </p:sp>
      <p:sp>
        <p:nvSpPr>
          <p:cNvPr id="3" name="Fußzeilenplatzhalter 2">
            <a:extLst>
              <a:ext uri="{FF2B5EF4-FFF2-40B4-BE49-F238E27FC236}">
                <a16:creationId xmlns:a16="http://schemas.microsoft.com/office/drawing/2014/main" id="{27C7A14D-CC0C-944E-75B8-3DC4AAA25085}"/>
              </a:ext>
            </a:extLst>
          </p:cNvPr>
          <p:cNvSpPr>
            <a:spLocks noGrp="1"/>
          </p:cNvSpPr>
          <p:nvPr>
            <p:ph type="ftr" sz="quarter" idx="11"/>
          </p:nvPr>
        </p:nvSpPr>
        <p:spPr/>
        <p:txBody>
          <a:bodyPr/>
          <a:lstStyle/>
          <a:p>
            <a:r>
              <a:rPr lang="de-DE"/>
              <a:t>Autorin Natascha Tomlik</a:t>
            </a:r>
          </a:p>
        </p:txBody>
      </p:sp>
      <p:sp>
        <p:nvSpPr>
          <p:cNvPr id="4" name="Foliennummernplatzhalter 3">
            <a:extLst>
              <a:ext uri="{FF2B5EF4-FFF2-40B4-BE49-F238E27FC236}">
                <a16:creationId xmlns:a16="http://schemas.microsoft.com/office/drawing/2014/main" id="{678E72CD-4493-D92C-C144-AAC6B1B7B5D4}"/>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191698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6B3EC-E125-C65C-6FBB-9AE7DDB13FC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F076C877-A4FD-535A-EC53-F1B43CCEF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DBF584D-8EB0-B28A-2484-5BA1BBC69A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A0C0D7D-78D4-0782-328C-BE97CB8E849A}"/>
              </a:ext>
            </a:extLst>
          </p:cNvPr>
          <p:cNvSpPr>
            <a:spLocks noGrp="1"/>
          </p:cNvSpPr>
          <p:nvPr>
            <p:ph type="dt" sz="half" idx="10"/>
          </p:nvPr>
        </p:nvSpPr>
        <p:spPr/>
        <p:txBody>
          <a:bodyPr/>
          <a:lstStyle/>
          <a:p>
            <a:r>
              <a:rPr lang="de-DE"/>
              <a:t>© KGV Sorgenfrei 05.05.2025</a:t>
            </a:r>
          </a:p>
        </p:txBody>
      </p:sp>
      <p:sp>
        <p:nvSpPr>
          <p:cNvPr id="6" name="Fußzeilenplatzhalter 5">
            <a:extLst>
              <a:ext uri="{FF2B5EF4-FFF2-40B4-BE49-F238E27FC236}">
                <a16:creationId xmlns:a16="http://schemas.microsoft.com/office/drawing/2014/main" id="{FECFFAEA-E75B-15E5-90C5-6C064BF631A3}"/>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6DF044E1-6713-0A0D-8EE8-357F1ADD60FF}"/>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72940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AFBD60-5021-2B19-63A5-4B856317D2C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1BB20537-A9A9-8C24-0D3A-8FC6D25ED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a:extLst>
              <a:ext uri="{FF2B5EF4-FFF2-40B4-BE49-F238E27FC236}">
                <a16:creationId xmlns:a16="http://schemas.microsoft.com/office/drawing/2014/main" id="{DEF61B9C-19BE-1386-9EA8-7759A4CBA5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C1B6EC8-9C04-881E-28B5-082B059F75E9}"/>
              </a:ext>
            </a:extLst>
          </p:cNvPr>
          <p:cNvSpPr>
            <a:spLocks noGrp="1"/>
          </p:cNvSpPr>
          <p:nvPr>
            <p:ph type="dt" sz="half" idx="10"/>
          </p:nvPr>
        </p:nvSpPr>
        <p:spPr/>
        <p:txBody>
          <a:bodyPr/>
          <a:lstStyle/>
          <a:p>
            <a:r>
              <a:rPr lang="de-DE"/>
              <a:t>© KGV Sorgenfrei 05.05.2025</a:t>
            </a:r>
          </a:p>
        </p:txBody>
      </p:sp>
      <p:sp>
        <p:nvSpPr>
          <p:cNvPr id="6" name="Fußzeilenplatzhalter 5">
            <a:extLst>
              <a:ext uri="{FF2B5EF4-FFF2-40B4-BE49-F238E27FC236}">
                <a16:creationId xmlns:a16="http://schemas.microsoft.com/office/drawing/2014/main" id="{F304A8DF-AE7E-A87B-8702-876F7753F359}"/>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C3FB3C99-3273-DD26-50F3-E1DE3BA218D7}"/>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191356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6643797-D6DC-BAB8-168E-F758D3899F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CC12380-5FCF-8E9A-F368-388BCBCC1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EF8B5E6-7CD0-F846-3FB8-C09ACB7538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de-DE"/>
              <a:t>© KGV Sorgenfrei 05.05.2025</a:t>
            </a:r>
          </a:p>
        </p:txBody>
      </p:sp>
      <p:sp>
        <p:nvSpPr>
          <p:cNvPr id="5" name="Fußzeilenplatzhalter 4">
            <a:extLst>
              <a:ext uri="{FF2B5EF4-FFF2-40B4-BE49-F238E27FC236}">
                <a16:creationId xmlns:a16="http://schemas.microsoft.com/office/drawing/2014/main" id="{AB60F275-1075-678A-018D-C1EA84F72B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de-DE"/>
              <a:t>Autorin Natascha Tomlik</a:t>
            </a:r>
          </a:p>
        </p:txBody>
      </p:sp>
      <p:sp>
        <p:nvSpPr>
          <p:cNvPr id="6" name="Foliennummernplatzhalter 5">
            <a:extLst>
              <a:ext uri="{FF2B5EF4-FFF2-40B4-BE49-F238E27FC236}">
                <a16:creationId xmlns:a16="http://schemas.microsoft.com/office/drawing/2014/main" id="{4D9E5DA3-2583-3EC0-5620-F36B112509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E91A60F-8305-4059-8C10-26F448404719}" type="slidenum">
              <a:rPr lang="de-DE" smtClean="0"/>
              <a:t>‹Nr.›</a:t>
            </a:fld>
            <a:endParaRPr lang="de-DE"/>
          </a:p>
        </p:txBody>
      </p:sp>
    </p:spTree>
    <p:extLst>
      <p:ext uri="{BB962C8B-B14F-4D97-AF65-F5344CB8AC3E}">
        <p14:creationId xmlns:p14="http://schemas.microsoft.com/office/powerpoint/2010/main" val="2707297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21FD5F-6AC6-BC78-B212-B4DE15AE8717}"/>
              </a:ext>
            </a:extLst>
          </p:cNvPr>
          <p:cNvSpPr>
            <a:spLocks noGrp="1"/>
          </p:cNvSpPr>
          <p:nvPr>
            <p:ph type="title"/>
          </p:nvPr>
        </p:nvSpPr>
        <p:spPr>
          <a:xfrm>
            <a:off x="983411" y="2147977"/>
            <a:ext cx="10370389" cy="897148"/>
          </a:xfrm>
        </p:spPr>
        <p:txBody>
          <a:bodyPr>
            <a:normAutofit/>
          </a:bodyPr>
          <a:lstStyle/>
          <a:p>
            <a:pPr algn="ctr"/>
            <a:r>
              <a:rPr lang="de-DE" sz="3600" b="1" dirty="0"/>
              <a:t>Thema Kirschlorbeer</a:t>
            </a:r>
          </a:p>
        </p:txBody>
      </p:sp>
      <p:sp>
        <p:nvSpPr>
          <p:cNvPr id="3" name="Inhaltsplatzhalter 2">
            <a:extLst>
              <a:ext uri="{FF2B5EF4-FFF2-40B4-BE49-F238E27FC236}">
                <a16:creationId xmlns:a16="http://schemas.microsoft.com/office/drawing/2014/main" id="{BAEDC2C0-7F69-05BA-E8C2-CB603C5039B3}"/>
              </a:ext>
            </a:extLst>
          </p:cNvPr>
          <p:cNvSpPr>
            <a:spLocks noGrp="1"/>
          </p:cNvSpPr>
          <p:nvPr>
            <p:ph idx="1"/>
          </p:nvPr>
        </p:nvSpPr>
        <p:spPr>
          <a:xfrm>
            <a:off x="1147311" y="3429000"/>
            <a:ext cx="10370389" cy="1945257"/>
          </a:xfrm>
        </p:spPr>
        <p:txBody>
          <a:bodyPr/>
          <a:lstStyle/>
          <a:p>
            <a:pPr marL="0" indent="0" algn="l">
              <a:lnSpc>
                <a:spcPct val="90000"/>
              </a:lnSpc>
              <a:buNone/>
            </a:pPr>
            <a:r>
              <a:rPr lang="de-DE" sz="2800" dirty="0"/>
              <a:t>Giftig für Mensch und Tier</a:t>
            </a:r>
          </a:p>
          <a:p>
            <a:pPr marL="0" indent="0" algn="l">
              <a:lnSpc>
                <a:spcPct val="90000"/>
              </a:lnSpc>
              <a:buNone/>
            </a:pPr>
            <a:r>
              <a:rPr lang="de-DE" sz="2800" dirty="0"/>
              <a:t>Schädlich für unser Ökosystem</a:t>
            </a:r>
          </a:p>
          <a:p>
            <a:endParaRPr lang="de-DE" dirty="0"/>
          </a:p>
        </p:txBody>
      </p:sp>
      <p:sp>
        <p:nvSpPr>
          <p:cNvPr id="4" name="Datumsplatzhalter 3">
            <a:extLst>
              <a:ext uri="{FF2B5EF4-FFF2-40B4-BE49-F238E27FC236}">
                <a16:creationId xmlns:a16="http://schemas.microsoft.com/office/drawing/2014/main" id="{D4AA6C97-26B6-28E1-5876-AB3BBD21A929}"/>
              </a:ext>
            </a:extLst>
          </p:cNvPr>
          <p:cNvSpPr>
            <a:spLocks noGrp="1"/>
          </p:cNvSpPr>
          <p:nvPr>
            <p:ph type="dt" sz="half" idx="10"/>
          </p:nvPr>
        </p:nvSpPr>
        <p:spPr/>
        <p:txBody>
          <a:bodyPr/>
          <a:lstStyle/>
          <a:p>
            <a:r>
              <a:rPr lang="de-DE"/>
              <a:t>© KGV Sorgenfrei 05.05.2025</a:t>
            </a:r>
            <a:endParaRPr lang="de-DE" dirty="0"/>
          </a:p>
        </p:txBody>
      </p:sp>
      <p:sp>
        <p:nvSpPr>
          <p:cNvPr id="5" name="Fußzeilenplatzhalter 4">
            <a:extLst>
              <a:ext uri="{FF2B5EF4-FFF2-40B4-BE49-F238E27FC236}">
                <a16:creationId xmlns:a16="http://schemas.microsoft.com/office/drawing/2014/main" id="{8C8F9ADA-CCF1-D320-3CDF-602F17FB7034}"/>
              </a:ext>
            </a:extLst>
          </p:cNvPr>
          <p:cNvSpPr>
            <a:spLocks noGrp="1"/>
          </p:cNvSpPr>
          <p:nvPr>
            <p:ph type="ftr" sz="quarter" idx="11"/>
          </p:nvPr>
        </p:nvSpPr>
        <p:spPr/>
        <p:txBody>
          <a:bodyPr/>
          <a:lstStyle/>
          <a:p>
            <a:r>
              <a:rPr lang="de-DE" dirty="0"/>
              <a:t>Autorin Natascha Tomlik</a:t>
            </a:r>
          </a:p>
        </p:txBody>
      </p:sp>
      <p:sp>
        <p:nvSpPr>
          <p:cNvPr id="7" name="Foliennummernplatzhalter 6">
            <a:extLst>
              <a:ext uri="{FF2B5EF4-FFF2-40B4-BE49-F238E27FC236}">
                <a16:creationId xmlns:a16="http://schemas.microsoft.com/office/drawing/2014/main" id="{8F32927E-7A83-D82B-392F-AB2488DB7B6C}"/>
              </a:ext>
            </a:extLst>
          </p:cNvPr>
          <p:cNvSpPr>
            <a:spLocks noGrp="1"/>
          </p:cNvSpPr>
          <p:nvPr>
            <p:ph type="sldNum" sz="quarter" idx="12"/>
          </p:nvPr>
        </p:nvSpPr>
        <p:spPr/>
        <p:txBody>
          <a:bodyPr/>
          <a:lstStyle/>
          <a:p>
            <a:endParaRPr lang="de-DE" dirty="0"/>
          </a:p>
        </p:txBody>
      </p:sp>
    </p:spTree>
    <p:extLst>
      <p:ext uri="{BB962C8B-B14F-4D97-AF65-F5344CB8AC3E}">
        <p14:creationId xmlns:p14="http://schemas.microsoft.com/office/powerpoint/2010/main" val="1023206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376C7D-C165-DCA8-EFB8-C420B495CDFE}"/>
              </a:ext>
            </a:extLst>
          </p:cNvPr>
          <p:cNvSpPr>
            <a:spLocks noGrp="1"/>
          </p:cNvSpPr>
          <p:nvPr>
            <p:ph type="title"/>
          </p:nvPr>
        </p:nvSpPr>
        <p:spPr>
          <a:xfrm>
            <a:off x="741872" y="1807194"/>
            <a:ext cx="10515600" cy="1370807"/>
          </a:xfrm>
        </p:spPr>
        <p:txBody>
          <a:bodyPr>
            <a:normAutofit/>
          </a:bodyPr>
          <a:lstStyle/>
          <a:p>
            <a:pPr algn="ctr"/>
            <a:r>
              <a:rPr lang="de-DE" sz="3600" b="1" dirty="0"/>
              <a:t>Der Kirschlorbeer Strauch</a:t>
            </a:r>
          </a:p>
        </p:txBody>
      </p:sp>
      <p:sp>
        <p:nvSpPr>
          <p:cNvPr id="4" name="Datumsplatzhalter 3">
            <a:extLst>
              <a:ext uri="{FF2B5EF4-FFF2-40B4-BE49-F238E27FC236}">
                <a16:creationId xmlns:a16="http://schemas.microsoft.com/office/drawing/2014/main" id="{F00EC81C-6C85-FA9C-7097-99B2028EE88E}"/>
              </a:ext>
            </a:extLst>
          </p:cNvPr>
          <p:cNvSpPr>
            <a:spLocks noGrp="1"/>
          </p:cNvSpPr>
          <p:nvPr>
            <p:ph type="dt" sz="half" idx="10"/>
          </p:nvPr>
        </p:nvSpPr>
        <p:spPr>
          <a:xfrm>
            <a:off x="838200" y="6356350"/>
            <a:ext cx="2743200" cy="501650"/>
          </a:xfrm>
        </p:spPr>
        <p:txBody>
          <a:bodyPr/>
          <a:lstStyle/>
          <a:p>
            <a:r>
              <a:rPr lang="de-DE"/>
              <a:t>© KGV Sorgenfrei 05.05.2025</a:t>
            </a:r>
            <a:endParaRPr lang="de-DE" dirty="0"/>
          </a:p>
        </p:txBody>
      </p:sp>
      <p:sp>
        <p:nvSpPr>
          <p:cNvPr id="5" name="Fußzeilenplatzhalter 4">
            <a:extLst>
              <a:ext uri="{FF2B5EF4-FFF2-40B4-BE49-F238E27FC236}">
                <a16:creationId xmlns:a16="http://schemas.microsoft.com/office/drawing/2014/main" id="{4FCF7697-23E0-3A53-A6D6-1641610511C0}"/>
              </a:ext>
            </a:extLst>
          </p:cNvPr>
          <p:cNvSpPr>
            <a:spLocks noGrp="1"/>
          </p:cNvSpPr>
          <p:nvPr>
            <p:ph type="ftr" sz="quarter" idx="11"/>
          </p:nvPr>
        </p:nvSpPr>
        <p:spPr/>
        <p:txBody>
          <a:bodyPr/>
          <a:lstStyle/>
          <a:p>
            <a:r>
              <a:rPr lang="de-DE"/>
              <a:t>Autorin Natascha Tomlik</a:t>
            </a:r>
            <a:endParaRPr lang="de-DE" dirty="0"/>
          </a:p>
        </p:txBody>
      </p:sp>
      <p:sp>
        <p:nvSpPr>
          <p:cNvPr id="7" name="Inhaltsplatzhalter 2">
            <a:extLst>
              <a:ext uri="{FF2B5EF4-FFF2-40B4-BE49-F238E27FC236}">
                <a16:creationId xmlns:a16="http://schemas.microsoft.com/office/drawing/2014/main" id="{204EFA20-CDA3-873A-52D6-C9A50A075B53}"/>
              </a:ext>
            </a:extLst>
          </p:cNvPr>
          <p:cNvSpPr>
            <a:spLocks noGrp="1"/>
          </p:cNvSpPr>
          <p:nvPr>
            <p:ph idx="1"/>
          </p:nvPr>
        </p:nvSpPr>
        <p:spPr>
          <a:xfrm>
            <a:off x="741872" y="3312542"/>
            <a:ext cx="10611928" cy="2909267"/>
          </a:xfrm>
        </p:spPr>
        <p:txBody>
          <a:bodyPr/>
          <a:lstStyle/>
          <a:p>
            <a:pPr marL="0" indent="0">
              <a:buNone/>
            </a:pPr>
            <a:r>
              <a:rPr lang="de-DE" b="0" i="0" dirty="0">
                <a:solidFill>
                  <a:srgbClr val="333333"/>
                </a:solidFill>
                <a:effectLst/>
                <a:latin typeface="Open Sans" panose="020B0606030504020204" pitchFamily="34" charset="0"/>
              </a:rPr>
              <a:t>Er hat dunkelgrüne, dicke und glänzende Blätter, wächst besonders buschig und trotzt Wind und Wetter: der Kirschlorbeer. Genau aus diesem Grund kommt diese Zierpflanze, die ursprünglich aus Kleinasien stammt, als Hecke oder Strauch bei uns besonders häufig zum Einsatz. </a:t>
            </a:r>
          </a:p>
          <a:p>
            <a:pPr marL="0" indent="0">
              <a:buNone/>
            </a:pPr>
            <a:r>
              <a:rPr lang="de-DE" b="0" i="0" dirty="0">
                <a:solidFill>
                  <a:srgbClr val="333333"/>
                </a:solidFill>
                <a:effectLst/>
                <a:latin typeface="Open Sans" panose="020B0606030504020204" pitchFamily="34" charset="0"/>
              </a:rPr>
              <a:t>Doch er schadet unserem Ökosystem.</a:t>
            </a:r>
            <a:endParaRPr lang="de-DE" dirty="0"/>
          </a:p>
        </p:txBody>
      </p:sp>
      <p:sp>
        <p:nvSpPr>
          <p:cNvPr id="3" name="Foliennummernplatzhalter 2">
            <a:extLst>
              <a:ext uri="{FF2B5EF4-FFF2-40B4-BE49-F238E27FC236}">
                <a16:creationId xmlns:a16="http://schemas.microsoft.com/office/drawing/2014/main" id="{8F0CE0E5-4FD6-4146-E620-3702C1AC3BDD}"/>
              </a:ext>
            </a:extLst>
          </p:cNvPr>
          <p:cNvSpPr>
            <a:spLocks noGrp="1"/>
          </p:cNvSpPr>
          <p:nvPr>
            <p:ph type="sldNum" sz="quarter" idx="12"/>
          </p:nvPr>
        </p:nvSpPr>
        <p:spPr/>
        <p:txBody>
          <a:bodyPr/>
          <a:lstStyle/>
          <a:p>
            <a:endParaRPr lang="de-DE" dirty="0"/>
          </a:p>
        </p:txBody>
      </p:sp>
    </p:spTree>
    <p:extLst>
      <p:ext uri="{BB962C8B-B14F-4D97-AF65-F5344CB8AC3E}">
        <p14:creationId xmlns:p14="http://schemas.microsoft.com/office/powerpoint/2010/main" val="193986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737022-BF49-E90B-C010-C79DF4F6129B}"/>
              </a:ext>
            </a:extLst>
          </p:cNvPr>
          <p:cNvSpPr>
            <a:spLocks noGrp="1"/>
          </p:cNvSpPr>
          <p:nvPr>
            <p:ph type="title"/>
          </p:nvPr>
        </p:nvSpPr>
        <p:spPr>
          <a:xfrm>
            <a:off x="838200" y="1958196"/>
            <a:ext cx="10515600" cy="905774"/>
          </a:xfrm>
        </p:spPr>
        <p:txBody>
          <a:bodyPr>
            <a:noAutofit/>
          </a:bodyPr>
          <a:lstStyle/>
          <a:p>
            <a:pPr algn="ctr"/>
            <a:r>
              <a:rPr lang="de-DE" sz="3200" b="1" i="0" dirty="0">
                <a:solidFill>
                  <a:srgbClr val="333333"/>
                </a:solidFill>
                <a:effectLst/>
                <a:latin typeface="Open Sans" panose="020B0606030504020204" pitchFamily="34" charset="0"/>
              </a:rPr>
              <a:t>Die Blätter und Samen sind giftig für Mensch und Tier</a:t>
            </a:r>
            <a:endParaRPr lang="de-DE" sz="3200" dirty="0"/>
          </a:p>
        </p:txBody>
      </p:sp>
      <p:sp>
        <p:nvSpPr>
          <p:cNvPr id="3" name="Inhaltsplatzhalter 2">
            <a:extLst>
              <a:ext uri="{FF2B5EF4-FFF2-40B4-BE49-F238E27FC236}">
                <a16:creationId xmlns:a16="http://schemas.microsoft.com/office/drawing/2014/main" id="{8B69E3FE-82CF-4FC0-1FFB-2C32E4A89E11}"/>
              </a:ext>
            </a:extLst>
          </p:cNvPr>
          <p:cNvSpPr>
            <a:spLocks noGrp="1"/>
          </p:cNvSpPr>
          <p:nvPr>
            <p:ph idx="1"/>
          </p:nvPr>
        </p:nvSpPr>
        <p:spPr>
          <a:xfrm>
            <a:off x="838200" y="3096883"/>
            <a:ext cx="10515600" cy="3080080"/>
          </a:xfrm>
        </p:spPr>
        <p:txBody>
          <a:bodyPr/>
          <a:lstStyle/>
          <a:p>
            <a:r>
              <a:rPr lang="de-DE" b="0" i="0" dirty="0">
                <a:solidFill>
                  <a:srgbClr val="333333"/>
                </a:solidFill>
                <a:effectLst/>
                <a:latin typeface="Open Sans" panose="020B0606030504020204" pitchFamily="34" charset="0"/>
              </a:rPr>
              <a:t>Der Strauch sei außerdem giftig, was vor allem für Kinder und Haustiere gefährlich sein kann: Schon zwei Blätter oder zehn Samen rufen Beschwerden wie Erbrechen, Durchfall und Atemnot hervor. Nur Amseln und andere Drosseln fressen die Beeren gerne und unbeschadet, weil sie die Kerne, die das Gift enthalten, nicht zerkauen.</a:t>
            </a:r>
            <a:endParaRPr lang="de-DE" dirty="0"/>
          </a:p>
          <a:p>
            <a:endParaRPr lang="de-DE" dirty="0"/>
          </a:p>
        </p:txBody>
      </p:sp>
      <p:sp>
        <p:nvSpPr>
          <p:cNvPr id="4" name="Datumsplatzhalter 3">
            <a:extLst>
              <a:ext uri="{FF2B5EF4-FFF2-40B4-BE49-F238E27FC236}">
                <a16:creationId xmlns:a16="http://schemas.microsoft.com/office/drawing/2014/main" id="{EF0C9C6A-0119-7749-F6F7-5E6F35D4300A}"/>
              </a:ext>
            </a:extLst>
          </p:cNvPr>
          <p:cNvSpPr>
            <a:spLocks noGrp="1"/>
          </p:cNvSpPr>
          <p:nvPr>
            <p:ph type="dt" sz="half" idx="10"/>
          </p:nvPr>
        </p:nvSpPr>
        <p:spPr>
          <a:xfrm>
            <a:off x="838200" y="6409876"/>
            <a:ext cx="2743200" cy="311599"/>
          </a:xfrm>
        </p:spPr>
        <p:txBody>
          <a:bodyPr/>
          <a:lstStyle/>
          <a:p>
            <a:r>
              <a:rPr lang="de-DE"/>
              <a:t>© KGV Sorgenfrei 05.05.2025</a:t>
            </a:r>
            <a:endParaRPr lang="de-DE" dirty="0"/>
          </a:p>
        </p:txBody>
      </p:sp>
      <p:sp>
        <p:nvSpPr>
          <p:cNvPr id="5" name="Fußzeilenplatzhalter 4">
            <a:extLst>
              <a:ext uri="{FF2B5EF4-FFF2-40B4-BE49-F238E27FC236}">
                <a16:creationId xmlns:a16="http://schemas.microsoft.com/office/drawing/2014/main" id="{A179443F-1C19-0108-BD33-94B83D363EB8}"/>
              </a:ext>
            </a:extLst>
          </p:cNvPr>
          <p:cNvSpPr>
            <a:spLocks noGrp="1"/>
          </p:cNvSpPr>
          <p:nvPr>
            <p:ph type="ftr" sz="quarter" idx="11"/>
          </p:nvPr>
        </p:nvSpPr>
        <p:spPr/>
        <p:txBody>
          <a:bodyPr/>
          <a:lstStyle/>
          <a:p>
            <a:r>
              <a:rPr lang="de-DE"/>
              <a:t>Autorin Natascha Tomlik</a:t>
            </a:r>
            <a:endParaRPr lang="de-DE" dirty="0"/>
          </a:p>
        </p:txBody>
      </p:sp>
      <p:sp>
        <p:nvSpPr>
          <p:cNvPr id="7" name="Foliennummernplatzhalter 6">
            <a:extLst>
              <a:ext uri="{FF2B5EF4-FFF2-40B4-BE49-F238E27FC236}">
                <a16:creationId xmlns:a16="http://schemas.microsoft.com/office/drawing/2014/main" id="{65C04A24-F259-24BA-58E4-EB3884B61B07}"/>
              </a:ext>
            </a:extLst>
          </p:cNvPr>
          <p:cNvSpPr>
            <a:spLocks noGrp="1"/>
          </p:cNvSpPr>
          <p:nvPr>
            <p:ph type="sldNum" sz="quarter" idx="12"/>
          </p:nvPr>
        </p:nvSpPr>
        <p:spPr/>
        <p:txBody>
          <a:bodyPr/>
          <a:lstStyle/>
          <a:p>
            <a:endParaRPr lang="de-DE" dirty="0"/>
          </a:p>
        </p:txBody>
      </p:sp>
    </p:spTree>
    <p:extLst>
      <p:ext uri="{BB962C8B-B14F-4D97-AF65-F5344CB8AC3E}">
        <p14:creationId xmlns:p14="http://schemas.microsoft.com/office/powerpoint/2010/main" val="411154824"/>
      </p:ext>
    </p:extLst>
  </p:cSld>
  <p:clrMapOvr>
    <a:masterClrMapping/>
  </p:clrMapOvr>
  <mc:AlternateContent xmlns:mc="http://schemas.openxmlformats.org/markup-compatibility/2006" xmlns:p14="http://schemas.microsoft.com/office/powerpoint/2010/main">
    <mc:Choice Requires="p14">
      <p:transition spd="slow" p14:dur="2000" advTm="6016"/>
    </mc:Choice>
    <mc:Fallback xmlns="">
      <p:transition spd="slow" advTm="601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3500D8-3BF1-9A0B-F691-087E2CAEEAEF}"/>
              </a:ext>
            </a:extLst>
          </p:cNvPr>
          <p:cNvSpPr>
            <a:spLocks noGrp="1"/>
          </p:cNvSpPr>
          <p:nvPr>
            <p:ph type="title"/>
          </p:nvPr>
        </p:nvSpPr>
        <p:spPr>
          <a:xfrm>
            <a:off x="690113" y="1747912"/>
            <a:ext cx="10515600" cy="1370807"/>
          </a:xfrm>
        </p:spPr>
        <p:txBody>
          <a:bodyPr>
            <a:normAutofit fontScale="90000"/>
          </a:bodyPr>
          <a:lstStyle/>
          <a:p>
            <a:pPr algn="ctr"/>
            <a:r>
              <a:rPr lang="de-DE" b="1" i="0" dirty="0">
                <a:solidFill>
                  <a:srgbClr val="333333"/>
                </a:solidFill>
                <a:effectLst/>
                <a:latin typeface="Open Sans" panose="020B0606030504020204" pitchFamily="34" charset="0"/>
              </a:rPr>
              <a:t>Echter Lorbeer, Weißdorn, Schlehe und Hagebutte sind bessere Alternativen</a:t>
            </a:r>
            <a:endParaRPr lang="de-DE" dirty="0"/>
          </a:p>
        </p:txBody>
      </p:sp>
      <p:sp>
        <p:nvSpPr>
          <p:cNvPr id="3" name="Inhaltsplatzhalter 2">
            <a:extLst>
              <a:ext uri="{FF2B5EF4-FFF2-40B4-BE49-F238E27FC236}">
                <a16:creationId xmlns:a16="http://schemas.microsoft.com/office/drawing/2014/main" id="{7A6CC7DE-4EC1-C57A-CCE7-13E3B3347562}"/>
              </a:ext>
            </a:extLst>
          </p:cNvPr>
          <p:cNvSpPr>
            <a:spLocks noGrp="1"/>
          </p:cNvSpPr>
          <p:nvPr>
            <p:ph idx="1"/>
          </p:nvPr>
        </p:nvSpPr>
        <p:spPr>
          <a:xfrm>
            <a:off x="690113" y="3260785"/>
            <a:ext cx="10663687" cy="2916178"/>
          </a:xfrm>
        </p:spPr>
        <p:txBody>
          <a:bodyPr/>
          <a:lstStyle/>
          <a:p>
            <a:r>
              <a:rPr lang="de-DE" b="0" i="0" dirty="0">
                <a:solidFill>
                  <a:srgbClr val="333333"/>
                </a:solidFill>
                <a:effectLst/>
                <a:latin typeface="Open Sans" panose="020B0606030504020204" pitchFamily="34" charset="0"/>
              </a:rPr>
              <a:t>Bedenklich ist auch die schnelle Verbreitung in den Wäldern durch Strauchschnitte, die dort entsorgt werden. Die Blätter sind nur schwer kompostierbar, da sich nicht mal Mikroben herantrauen. Wer der heimischen Tier- und Pflanzenwelt etwas Gutes tun will, kann auf Pflanzen wie echten Lorbeer, Weißdorn, Schlehe, Haselnuss oder Hagebutte zurückgreifen. </a:t>
            </a:r>
            <a:endParaRPr lang="de-DE" dirty="0"/>
          </a:p>
          <a:p>
            <a:endParaRPr lang="de-DE" dirty="0"/>
          </a:p>
        </p:txBody>
      </p:sp>
      <p:sp>
        <p:nvSpPr>
          <p:cNvPr id="4" name="Datumsplatzhalter 3">
            <a:extLst>
              <a:ext uri="{FF2B5EF4-FFF2-40B4-BE49-F238E27FC236}">
                <a16:creationId xmlns:a16="http://schemas.microsoft.com/office/drawing/2014/main" id="{C0488F93-6C39-1397-A586-3B83DB2DC8C2}"/>
              </a:ext>
            </a:extLst>
          </p:cNvPr>
          <p:cNvSpPr>
            <a:spLocks noGrp="1"/>
          </p:cNvSpPr>
          <p:nvPr>
            <p:ph type="dt" sz="half" idx="10"/>
          </p:nvPr>
        </p:nvSpPr>
        <p:spPr>
          <a:xfrm>
            <a:off x="838200" y="6478438"/>
            <a:ext cx="2743200" cy="243037"/>
          </a:xfrm>
        </p:spPr>
        <p:txBody>
          <a:bodyPr/>
          <a:lstStyle/>
          <a:p>
            <a:r>
              <a:rPr lang="de-DE"/>
              <a:t>© KGV Sorgenfrei 05.05.2025</a:t>
            </a:r>
            <a:endParaRPr lang="de-DE" dirty="0"/>
          </a:p>
        </p:txBody>
      </p:sp>
      <p:sp>
        <p:nvSpPr>
          <p:cNvPr id="5" name="Fußzeilenplatzhalter 4">
            <a:extLst>
              <a:ext uri="{FF2B5EF4-FFF2-40B4-BE49-F238E27FC236}">
                <a16:creationId xmlns:a16="http://schemas.microsoft.com/office/drawing/2014/main" id="{EF8F52A9-D98E-5A14-C973-7B1903D776A9}"/>
              </a:ext>
            </a:extLst>
          </p:cNvPr>
          <p:cNvSpPr>
            <a:spLocks noGrp="1"/>
          </p:cNvSpPr>
          <p:nvPr>
            <p:ph type="ftr" sz="quarter" idx="11"/>
          </p:nvPr>
        </p:nvSpPr>
        <p:spPr/>
        <p:txBody>
          <a:bodyPr/>
          <a:lstStyle/>
          <a:p>
            <a:r>
              <a:rPr lang="de-DE"/>
              <a:t>Autorin Natascha Tomlik</a:t>
            </a:r>
            <a:endParaRPr lang="de-DE" dirty="0"/>
          </a:p>
        </p:txBody>
      </p:sp>
      <p:sp>
        <p:nvSpPr>
          <p:cNvPr id="7" name="Foliennummernplatzhalter 6">
            <a:extLst>
              <a:ext uri="{FF2B5EF4-FFF2-40B4-BE49-F238E27FC236}">
                <a16:creationId xmlns:a16="http://schemas.microsoft.com/office/drawing/2014/main" id="{1C24A937-D770-6590-18E7-B18242CFDF18}"/>
              </a:ext>
            </a:extLst>
          </p:cNvPr>
          <p:cNvSpPr>
            <a:spLocks noGrp="1"/>
          </p:cNvSpPr>
          <p:nvPr>
            <p:ph type="sldNum" sz="quarter" idx="12"/>
          </p:nvPr>
        </p:nvSpPr>
        <p:spPr/>
        <p:txBody>
          <a:bodyPr/>
          <a:lstStyle/>
          <a:p>
            <a:endParaRPr lang="de-DE" dirty="0"/>
          </a:p>
        </p:txBody>
      </p:sp>
    </p:spTree>
    <p:extLst>
      <p:ext uri="{BB962C8B-B14F-4D97-AF65-F5344CB8AC3E}">
        <p14:creationId xmlns:p14="http://schemas.microsoft.com/office/powerpoint/2010/main" val="3499071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703A94-7986-50BE-217C-9D29B52465E8}"/>
              </a:ext>
            </a:extLst>
          </p:cNvPr>
          <p:cNvSpPr>
            <a:spLocks noGrp="1"/>
          </p:cNvSpPr>
          <p:nvPr>
            <p:ph type="title"/>
          </p:nvPr>
        </p:nvSpPr>
        <p:spPr>
          <a:xfrm>
            <a:off x="838200" y="1890984"/>
            <a:ext cx="10515600" cy="871267"/>
          </a:xfrm>
        </p:spPr>
        <p:txBody>
          <a:bodyPr>
            <a:normAutofit/>
          </a:bodyPr>
          <a:lstStyle/>
          <a:p>
            <a:pPr algn="ctr"/>
            <a:r>
              <a:rPr lang="de-DE" sz="3600" b="1" dirty="0"/>
              <a:t>Hilfe vom Verein beim Austausch der Pflanzen</a:t>
            </a:r>
          </a:p>
        </p:txBody>
      </p:sp>
      <p:sp>
        <p:nvSpPr>
          <p:cNvPr id="4" name="Datumsplatzhalter 3">
            <a:extLst>
              <a:ext uri="{FF2B5EF4-FFF2-40B4-BE49-F238E27FC236}">
                <a16:creationId xmlns:a16="http://schemas.microsoft.com/office/drawing/2014/main" id="{63CEA603-8A50-1C19-B920-62DAADAD3B1B}"/>
              </a:ext>
            </a:extLst>
          </p:cNvPr>
          <p:cNvSpPr>
            <a:spLocks noGrp="1"/>
          </p:cNvSpPr>
          <p:nvPr>
            <p:ph type="dt" sz="half" idx="10"/>
          </p:nvPr>
        </p:nvSpPr>
        <p:spPr>
          <a:xfrm>
            <a:off x="838200" y="6461185"/>
            <a:ext cx="2743200" cy="260290"/>
          </a:xfrm>
        </p:spPr>
        <p:txBody>
          <a:bodyPr/>
          <a:lstStyle/>
          <a:p>
            <a:r>
              <a:rPr lang="de-DE"/>
              <a:t>© KGV Sorgenfrei 05.05.2025</a:t>
            </a:r>
            <a:endParaRPr lang="de-DE" dirty="0"/>
          </a:p>
        </p:txBody>
      </p:sp>
      <p:sp>
        <p:nvSpPr>
          <p:cNvPr id="5" name="Fußzeilenplatzhalter 4">
            <a:extLst>
              <a:ext uri="{FF2B5EF4-FFF2-40B4-BE49-F238E27FC236}">
                <a16:creationId xmlns:a16="http://schemas.microsoft.com/office/drawing/2014/main" id="{3FBAD447-FA75-BECA-C0F4-8C415F457FA1}"/>
              </a:ext>
            </a:extLst>
          </p:cNvPr>
          <p:cNvSpPr>
            <a:spLocks noGrp="1"/>
          </p:cNvSpPr>
          <p:nvPr>
            <p:ph type="ftr" sz="quarter" idx="11"/>
          </p:nvPr>
        </p:nvSpPr>
        <p:spPr/>
        <p:txBody>
          <a:bodyPr/>
          <a:lstStyle/>
          <a:p>
            <a:r>
              <a:rPr lang="de-DE"/>
              <a:t>Autorin Natascha Tomlik</a:t>
            </a:r>
            <a:endParaRPr lang="de-DE" dirty="0"/>
          </a:p>
        </p:txBody>
      </p:sp>
      <p:sp>
        <p:nvSpPr>
          <p:cNvPr id="7" name="Inhaltsplatzhalter 2">
            <a:extLst>
              <a:ext uri="{FF2B5EF4-FFF2-40B4-BE49-F238E27FC236}">
                <a16:creationId xmlns:a16="http://schemas.microsoft.com/office/drawing/2014/main" id="{C495EB52-1E5F-41A5-590B-54A72FAA2EB4}"/>
              </a:ext>
            </a:extLst>
          </p:cNvPr>
          <p:cNvSpPr>
            <a:spLocks noGrp="1"/>
          </p:cNvSpPr>
          <p:nvPr>
            <p:ph idx="1"/>
          </p:nvPr>
        </p:nvSpPr>
        <p:spPr>
          <a:xfrm>
            <a:off x="838200" y="2941638"/>
            <a:ext cx="10515600" cy="3235325"/>
          </a:xfrm>
        </p:spPr>
        <p:txBody>
          <a:bodyPr>
            <a:normAutofit lnSpcReduction="10000"/>
          </a:bodyPr>
          <a:lstStyle/>
          <a:p>
            <a:pPr marL="0" indent="0">
              <a:buNone/>
            </a:pPr>
            <a:r>
              <a:rPr lang="de-DE" dirty="0"/>
              <a:t>Der Verein bezuschusst bei Austausch der Kirschlorbeer Büsche, die Neupflanzung mit den oben genannten Sträuchern.</a:t>
            </a:r>
          </a:p>
          <a:p>
            <a:pPr marL="0" indent="0">
              <a:buNone/>
            </a:pPr>
            <a:endParaRPr lang="de-DE" dirty="0"/>
          </a:p>
          <a:p>
            <a:pPr marL="0" indent="0">
              <a:buNone/>
            </a:pPr>
            <a:r>
              <a:rPr lang="de-DE" dirty="0"/>
              <a:t>Sprecht uns gerne in der Freitags Sprechstunde im Vereinsheim an!</a:t>
            </a:r>
          </a:p>
          <a:p>
            <a:endParaRPr lang="de-DE" dirty="0"/>
          </a:p>
          <a:p>
            <a:pPr marL="0" indent="0">
              <a:buNone/>
            </a:pPr>
            <a:r>
              <a:rPr lang="de-DE" dirty="0"/>
              <a:t>Wir machen dann eine Sammelbestellung bei der Firma Horstmann für alle Betroffenen. </a:t>
            </a:r>
          </a:p>
        </p:txBody>
      </p:sp>
      <p:sp>
        <p:nvSpPr>
          <p:cNvPr id="3" name="Foliennummernplatzhalter 2">
            <a:extLst>
              <a:ext uri="{FF2B5EF4-FFF2-40B4-BE49-F238E27FC236}">
                <a16:creationId xmlns:a16="http://schemas.microsoft.com/office/drawing/2014/main" id="{936A3199-D48E-42DF-E855-E98698CEEFD2}"/>
              </a:ext>
            </a:extLst>
          </p:cNvPr>
          <p:cNvSpPr>
            <a:spLocks noGrp="1"/>
          </p:cNvSpPr>
          <p:nvPr>
            <p:ph type="sldNum" sz="quarter" idx="12"/>
          </p:nvPr>
        </p:nvSpPr>
        <p:spPr/>
        <p:txBody>
          <a:bodyPr/>
          <a:lstStyle/>
          <a:p>
            <a:endParaRPr lang="de-DE" dirty="0"/>
          </a:p>
        </p:txBody>
      </p:sp>
    </p:spTree>
    <p:extLst>
      <p:ext uri="{BB962C8B-B14F-4D97-AF65-F5344CB8AC3E}">
        <p14:creationId xmlns:p14="http://schemas.microsoft.com/office/powerpoint/2010/main" val="1723735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C7E04A4-EC37-DF76-7555-82196A4F41BB}"/>
              </a:ext>
            </a:extLst>
          </p:cNvPr>
          <p:cNvSpPr>
            <a:spLocks noGrp="1"/>
          </p:cNvSpPr>
          <p:nvPr>
            <p:ph idx="1"/>
          </p:nvPr>
        </p:nvSpPr>
        <p:spPr>
          <a:xfrm>
            <a:off x="838200" y="4641011"/>
            <a:ext cx="10515600" cy="1535952"/>
          </a:xfrm>
        </p:spPr>
        <p:txBody>
          <a:bodyPr>
            <a:normAutofit/>
          </a:bodyPr>
          <a:lstStyle/>
          <a:p>
            <a:pPr marL="0" indent="0">
              <a:buNone/>
            </a:pPr>
            <a:r>
              <a:rPr lang="en-US" sz="4000" b="1" i="1" kern="1200" dirty="0">
                <a:solidFill>
                  <a:schemeClr val="accent1"/>
                </a:solidFill>
                <a:latin typeface="+mj-lt"/>
                <a:ea typeface="+mj-ea"/>
                <a:cs typeface="+mj-cs"/>
              </a:rPr>
              <a:t>Wir danken Euch für Eure Mithilfe</a:t>
            </a:r>
            <a:endParaRPr lang="de-DE" sz="4000" b="1" i="1" dirty="0"/>
          </a:p>
        </p:txBody>
      </p:sp>
      <p:sp>
        <p:nvSpPr>
          <p:cNvPr id="4" name="Datumsplatzhalter 3">
            <a:extLst>
              <a:ext uri="{FF2B5EF4-FFF2-40B4-BE49-F238E27FC236}">
                <a16:creationId xmlns:a16="http://schemas.microsoft.com/office/drawing/2014/main" id="{915D9A66-670B-B737-8481-FA46CE89E0CC}"/>
              </a:ext>
            </a:extLst>
          </p:cNvPr>
          <p:cNvSpPr>
            <a:spLocks noGrp="1"/>
          </p:cNvSpPr>
          <p:nvPr>
            <p:ph type="dt" sz="half" idx="10"/>
          </p:nvPr>
        </p:nvSpPr>
        <p:spPr>
          <a:xfrm>
            <a:off x="838200" y="6495691"/>
            <a:ext cx="2743200" cy="225784"/>
          </a:xfrm>
        </p:spPr>
        <p:txBody>
          <a:bodyPr/>
          <a:lstStyle/>
          <a:p>
            <a:r>
              <a:rPr lang="de-DE"/>
              <a:t>© KGV Sorgenfrei 05.05.2025</a:t>
            </a:r>
            <a:endParaRPr lang="de-DE" dirty="0"/>
          </a:p>
        </p:txBody>
      </p:sp>
      <p:sp>
        <p:nvSpPr>
          <p:cNvPr id="5" name="Fußzeilenplatzhalter 4">
            <a:extLst>
              <a:ext uri="{FF2B5EF4-FFF2-40B4-BE49-F238E27FC236}">
                <a16:creationId xmlns:a16="http://schemas.microsoft.com/office/drawing/2014/main" id="{7885E0D7-154D-8B8D-F623-A89235BFAA92}"/>
              </a:ext>
            </a:extLst>
          </p:cNvPr>
          <p:cNvSpPr>
            <a:spLocks noGrp="1"/>
          </p:cNvSpPr>
          <p:nvPr>
            <p:ph type="ftr" sz="quarter" idx="11"/>
          </p:nvPr>
        </p:nvSpPr>
        <p:spPr/>
        <p:txBody>
          <a:bodyPr/>
          <a:lstStyle/>
          <a:p>
            <a:r>
              <a:rPr lang="de-DE"/>
              <a:t>Autorin Natascha Tomlik</a:t>
            </a:r>
            <a:endParaRPr lang="de-DE" dirty="0"/>
          </a:p>
        </p:txBody>
      </p:sp>
      <p:sp>
        <p:nvSpPr>
          <p:cNvPr id="2" name="Foliennummernplatzhalter 1">
            <a:extLst>
              <a:ext uri="{FF2B5EF4-FFF2-40B4-BE49-F238E27FC236}">
                <a16:creationId xmlns:a16="http://schemas.microsoft.com/office/drawing/2014/main" id="{3E0B5B56-A47C-D328-D865-8F241DC03985}"/>
              </a:ext>
            </a:extLst>
          </p:cNvPr>
          <p:cNvSpPr>
            <a:spLocks noGrp="1"/>
          </p:cNvSpPr>
          <p:nvPr>
            <p:ph type="sldNum" sz="quarter" idx="12"/>
          </p:nvPr>
        </p:nvSpPr>
        <p:spPr/>
        <p:txBody>
          <a:bodyPr/>
          <a:lstStyle/>
          <a:p>
            <a:endParaRPr lang="de-DE" dirty="0"/>
          </a:p>
        </p:txBody>
      </p:sp>
    </p:spTree>
    <p:extLst>
      <p:ext uri="{BB962C8B-B14F-4D97-AF65-F5344CB8AC3E}">
        <p14:creationId xmlns:p14="http://schemas.microsoft.com/office/powerpoint/2010/main" val="277274900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 id="{E97A3AAA-E319-4E9D-8BF3-9E9E43AAB34B}" vid="{488BF8F1-6D27-48CD-92D0-7908E918094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Workshop</Template>
  <TotalTime>0</TotalTime>
  <Words>300</Words>
  <Application>Microsoft Office PowerPoint</Application>
  <PresentationFormat>Breitbild</PresentationFormat>
  <Paragraphs>30</Paragraphs>
  <Slides>6</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Aptos</vt:lpstr>
      <vt:lpstr>Aptos Display</vt:lpstr>
      <vt:lpstr>Arial</vt:lpstr>
      <vt:lpstr>Open Sans</vt:lpstr>
      <vt:lpstr>Office</vt:lpstr>
      <vt:lpstr>Thema Kirschlorbeer</vt:lpstr>
      <vt:lpstr>Der Kirschlorbeer Strauch</vt:lpstr>
      <vt:lpstr>Die Blätter und Samen sind giftig für Mensch und Tier</vt:lpstr>
      <vt:lpstr>Echter Lorbeer, Weißdorn, Schlehe und Hagebutte sind bessere Alternativen</vt:lpstr>
      <vt:lpstr>Hilfe vom Verein beim Austausch der Pflanzen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Natascha Tomlik</dc:creator>
  <cp:lastModifiedBy>Norbert Terzenbach</cp:lastModifiedBy>
  <cp:revision>2</cp:revision>
  <dcterms:created xsi:type="dcterms:W3CDTF">2025-05-05T10:28:34Z</dcterms:created>
  <dcterms:modified xsi:type="dcterms:W3CDTF">2025-05-24T13:25:57Z</dcterms:modified>
</cp:coreProperties>
</file>