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E1EFAA-0234-483F-A2E5-B8BB9C5D24F7}" v="3" dt="2025-10-15T08:36:40.6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5" autoAdjust="0"/>
    <p:restoredTop sz="94673" autoAdjust="0"/>
  </p:normalViewPr>
  <p:slideViewPr>
    <p:cSldViewPr snapToGrid="0">
      <p:cViewPr varScale="1">
        <p:scale>
          <a:sx n="97" d="100"/>
          <a:sy n="97" d="100"/>
        </p:scale>
        <p:origin x="1110" y="30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84048-9DE8-4972-8EBF-0B7778F4F569}" type="datetimeFigureOut">
              <a:rPr lang="de-DE" smtClean="0"/>
              <a:t>15.10.2025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38146-48C3-4C7B-BC14-70435DEB6402}" type="slidenum">
              <a:rPr lang="de-DE" smtClean="0"/>
              <a:t>‹Nr.›</a:t>
            </a:fld>
            <a:endParaRPr lang="de-DE"/>
          </a:p>
        </p:txBody>
      </p:sp>
    </p:spTree>
    <p:extLst>
      <p:ext uri="{BB962C8B-B14F-4D97-AF65-F5344CB8AC3E}">
        <p14:creationId xmlns:p14="http://schemas.microsoft.com/office/powerpoint/2010/main" val="4253682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0D8A7E-F21C-D831-8D01-F71695B050D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3FCFACA-C544-B599-79F1-BDE9424CCF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FB2E193-9B6A-2986-DC6F-63FCBB3F24A0}"/>
              </a:ext>
            </a:extLst>
          </p:cNvPr>
          <p:cNvSpPr>
            <a:spLocks noGrp="1"/>
          </p:cNvSpPr>
          <p:nvPr>
            <p:ph type="dt" sz="half" idx="10"/>
          </p:nvPr>
        </p:nvSpPr>
        <p:spPr/>
        <p:txBody>
          <a:bodyPr/>
          <a:lstStyle/>
          <a:p>
            <a:r>
              <a:rPr lang="de-DE"/>
              <a:t>28.04.2025</a:t>
            </a:r>
          </a:p>
        </p:txBody>
      </p:sp>
      <p:sp>
        <p:nvSpPr>
          <p:cNvPr id="5" name="Fußzeilenplatzhalter 4">
            <a:extLst>
              <a:ext uri="{FF2B5EF4-FFF2-40B4-BE49-F238E27FC236}">
                <a16:creationId xmlns:a16="http://schemas.microsoft.com/office/drawing/2014/main" id="{7AE71099-84CC-2B80-2C28-E932A587B3B1}"/>
              </a:ext>
            </a:extLst>
          </p:cNvPr>
          <p:cNvSpPr>
            <a:spLocks noGrp="1"/>
          </p:cNvSpPr>
          <p:nvPr>
            <p:ph type="ftr" sz="quarter" idx="11"/>
          </p:nvPr>
        </p:nvSpPr>
        <p:spPr/>
        <p:txBody>
          <a:bodyPr/>
          <a:lstStyle/>
          <a:p>
            <a:r>
              <a:rPr lang="de-DE"/>
              <a:t>Autorin Natascha Tomlik</a:t>
            </a:r>
          </a:p>
        </p:txBody>
      </p:sp>
      <p:sp>
        <p:nvSpPr>
          <p:cNvPr id="6" name="Foliennummernplatzhalter 5">
            <a:extLst>
              <a:ext uri="{FF2B5EF4-FFF2-40B4-BE49-F238E27FC236}">
                <a16:creationId xmlns:a16="http://schemas.microsoft.com/office/drawing/2014/main" id="{08D4F3E4-A1EC-69AF-5C66-FE64C68DE301}"/>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3629586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959486-DACF-A411-1274-3A6489C1A15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470094B-08CE-F05F-A01B-7DDE0AE9545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EE1D290-91EF-CEB5-6D37-949EAC09229E}"/>
              </a:ext>
            </a:extLst>
          </p:cNvPr>
          <p:cNvSpPr>
            <a:spLocks noGrp="1"/>
          </p:cNvSpPr>
          <p:nvPr>
            <p:ph type="dt" sz="half" idx="10"/>
          </p:nvPr>
        </p:nvSpPr>
        <p:spPr/>
        <p:txBody>
          <a:bodyPr/>
          <a:lstStyle/>
          <a:p>
            <a:r>
              <a:rPr lang="de-DE"/>
              <a:t>28.04.2025</a:t>
            </a:r>
          </a:p>
        </p:txBody>
      </p:sp>
      <p:sp>
        <p:nvSpPr>
          <p:cNvPr id="5" name="Fußzeilenplatzhalter 4">
            <a:extLst>
              <a:ext uri="{FF2B5EF4-FFF2-40B4-BE49-F238E27FC236}">
                <a16:creationId xmlns:a16="http://schemas.microsoft.com/office/drawing/2014/main" id="{C7887AED-97AA-4D25-1FE8-1A36DCABE952}"/>
              </a:ext>
            </a:extLst>
          </p:cNvPr>
          <p:cNvSpPr>
            <a:spLocks noGrp="1"/>
          </p:cNvSpPr>
          <p:nvPr>
            <p:ph type="ftr" sz="quarter" idx="11"/>
          </p:nvPr>
        </p:nvSpPr>
        <p:spPr/>
        <p:txBody>
          <a:bodyPr/>
          <a:lstStyle/>
          <a:p>
            <a:r>
              <a:rPr lang="de-DE"/>
              <a:t>Autorin Natascha Tomlik</a:t>
            </a:r>
          </a:p>
        </p:txBody>
      </p:sp>
      <p:sp>
        <p:nvSpPr>
          <p:cNvPr id="6" name="Foliennummernplatzhalter 5">
            <a:extLst>
              <a:ext uri="{FF2B5EF4-FFF2-40B4-BE49-F238E27FC236}">
                <a16:creationId xmlns:a16="http://schemas.microsoft.com/office/drawing/2014/main" id="{CA14773D-DE36-2871-68C9-62C359DCB515}"/>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257135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C128937-1799-9B25-F273-B6D7A6EBB45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800E650-9ECF-9D75-3B35-BF37C85DD0E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1EC14F0-37BD-7076-DF2C-CBC3C95AB87E}"/>
              </a:ext>
            </a:extLst>
          </p:cNvPr>
          <p:cNvSpPr>
            <a:spLocks noGrp="1"/>
          </p:cNvSpPr>
          <p:nvPr>
            <p:ph type="dt" sz="half" idx="10"/>
          </p:nvPr>
        </p:nvSpPr>
        <p:spPr/>
        <p:txBody>
          <a:bodyPr/>
          <a:lstStyle/>
          <a:p>
            <a:r>
              <a:rPr lang="de-DE"/>
              <a:t>28.04.2025</a:t>
            </a:r>
          </a:p>
        </p:txBody>
      </p:sp>
      <p:sp>
        <p:nvSpPr>
          <p:cNvPr id="5" name="Fußzeilenplatzhalter 4">
            <a:extLst>
              <a:ext uri="{FF2B5EF4-FFF2-40B4-BE49-F238E27FC236}">
                <a16:creationId xmlns:a16="http://schemas.microsoft.com/office/drawing/2014/main" id="{D5BC61FC-7373-C18C-2009-7601B390ACE9}"/>
              </a:ext>
            </a:extLst>
          </p:cNvPr>
          <p:cNvSpPr>
            <a:spLocks noGrp="1"/>
          </p:cNvSpPr>
          <p:nvPr>
            <p:ph type="ftr" sz="quarter" idx="11"/>
          </p:nvPr>
        </p:nvSpPr>
        <p:spPr/>
        <p:txBody>
          <a:bodyPr/>
          <a:lstStyle/>
          <a:p>
            <a:r>
              <a:rPr lang="de-DE"/>
              <a:t>Autorin Natascha Tomlik</a:t>
            </a:r>
          </a:p>
        </p:txBody>
      </p:sp>
      <p:sp>
        <p:nvSpPr>
          <p:cNvPr id="6" name="Foliennummernplatzhalter 5">
            <a:extLst>
              <a:ext uri="{FF2B5EF4-FFF2-40B4-BE49-F238E27FC236}">
                <a16:creationId xmlns:a16="http://schemas.microsoft.com/office/drawing/2014/main" id="{788BEB78-880A-2A4B-A6D6-C3214CEBE351}"/>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351173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75C9C2-FDAF-DE5F-B9BF-FC65056E7ED1}"/>
              </a:ext>
            </a:extLst>
          </p:cNvPr>
          <p:cNvSpPr>
            <a:spLocks noGrp="1"/>
          </p:cNvSpPr>
          <p:nvPr>
            <p:ph type="title"/>
          </p:nvPr>
        </p:nvSpPr>
        <p:spPr>
          <a:xfrm>
            <a:off x="838200" y="365125"/>
            <a:ext cx="10515600" cy="1370807"/>
          </a:xfrm>
        </p:spPr>
        <p:txBody>
          <a:bodyPr/>
          <a:lstStyle>
            <a:lvl1pPr>
              <a:defRPr/>
            </a:lvl1pPr>
          </a:lstStyle>
          <a:p>
            <a:r>
              <a:rPr lang="de-DE"/>
              <a:t>Mastertitelformat bearbeiten</a:t>
            </a:r>
            <a:endParaRPr lang="de-DE" dirty="0"/>
          </a:p>
        </p:txBody>
      </p:sp>
      <p:sp>
        <p:nvSpPr>
          <p:cNvPr id="3" name="Inhaltsplatzhalter 2">
            <a:extLst>
              <a:ext uri="{FF2B5EF4-FFF2-40B4-BE49-F238E27FC236}">
                <a16:creationId xmlns:a16="http://schemas.microsoft.com/office/drawing/2014/main" id="{F7408790-F39E-3C03-571D-8C7681D6E712}"/>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a:extLst>
              <a:ext uri="{FF2B5EF4-FFF2-40B4-BE49-F238E27FC236}">
                <a16:creationId xmlns:a16="http://schemas.microsoft.com/office/drawing/2014/main" id="{133BED37-3CF0-410B-9EB4-9C3DAC6D7907}"/>
              </a:ext>
            </a:extLst>
          </p:cNvPr>
          <p:cNvSpPr>
            <a:spLocks noGrp="1"/>
          </p:cNvSpPr>
          <p:nvPr>
            <p:ph type="dt" sz="half" idx="10"/>
          </p:nvPr>
        </p:nvSpPr>
        <p:spPr/>
        <p:txBody>
          <a:bodyPr/>
          <a:lstStyle/>
          <a:p>
            <a:r>
              <a:rPr lang="de-DE"/>
              <a:t>28.04.2025</a:t>
            </a:r>
          </a:p>
        </p:txBody>
      </p:sp>
      <p:sp>
        <p:nvSpPr>
          <p:cNvPr id="5" name="Fußzeilenplatzhalter 4">
            <a:extLst>
              <a:ext uri="{FF2B5EF4-FFF2-40B4-BE49-F238E27FC236}">
                <a16:creationId xmlns:a16="http://schemas.microsoft.com/office/drawing/2014/main" id="{ACCA7DB8-8622-00AB-94B3-0115FBCF9631}"/>
              </a:ext>
            </a:extLst>
          </p:cNvPr>
          <p:cNvSpPr>
            <a:spLocks noGrp="1"/>
          </p:cNvSpPr>
          <p:nvPr>
            <p:ph type="ftr" sz="quarter" idx="11"/>
          </p:nvPr>
        </p:nvSpPr>
        <p:spPr/>
        <p:txBody>
          <a:bodyPr/>
          <a:lstStyle>
            <a:lvl1pPr>
              <a:defRPr/>
            </a:lvl1pPr>
          </a:lstStyle>
          <a:p>
            <a:r>
              <a:rPr lang="de-DE" dirty="0"/>
              <a:t>Autorin Natascha Tomlik</a:t>
            </a:r>
          </a:p>
        </p:txBody>
      </p:sp>
      <p:sp>
        <p:nvSpPr>
          <p:cNvPr id="6" name="Foliennummernplatzhalter 5">
            <a:extLst>
              <a:ext uri="{FF2B5EF4-FFF2-40B4-BE49-F238E27FC236}">
                <a16:creationId xmlns:a16="http://schemas.microsoft.com/office/drawing/2014/main" id="{A3453ECD-A8C1-9FB6-E05C-E17C720BF4CE}"/>
              </a:ext>
            </a:extLst>
          </p:cNvPr>
          <p:cNvSpPr>
            <a:spLocks noGrp="1"/>
          </p:cNvSpPr>
          <p:nvPr>
            <p:ph type="sldNum" sz="quarter" idx="12"/>
          </p:nvPr>
        </p:nvSpPr>
        <p:spPr/>
        <p:txBody>
          <a:bodyPr/>
          <a:lstStyle/>
          <a:p>
            <a:r>
              <a:rPr lang="de-DE" dirty="0"/>
              <a:t>Folie &lt;#&gt; von xx</a:t>
            </a:r>
          </a:p>
        </p:txBody>
      </p:sp>
      <p:pic>
        <p:nvPicPr>
          <p:cNvPr id="10" name="Grafik 9" descr="Ein Bild, das Blume, Himmel, Panorama, draußen enthält.&#10;&#10;KI-generierte Inhalte können fehlerhaft sein.">
            <a:extLst>
              <a:ext uri="{FF2B5EF4-FFF2-40B4-BE49-F238E27FC236}">
                <a16:creationId xmlns:a16="http://schemas.microsoft.com/office/drawing/2014/main" id="{9A9C80ED-47D0-AF81-934C-749993BF04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9342" y="365124"/>
            <a:ext cx="7820630" cy="1370807"/>
          </a:xfrm>
          <a:prstGeom prst="rect">
            <a:avLst/>
          </a:prstGeom>
        </p:spPr>
      </p:pic>
    </p:spTree>
    <p:extLst>
      <p:ext uri="{BB962C8B-B14F-4D97-AF65-F5344CB8AC3E}">
        <p14:creationId xmlns:p14="http://schemas.microsoft.com/office/powerpoint/2010/main" val="29904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7E9290-90D6-3775-AB74-CC9AE88CE9F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4E2515F-5229-6168-F422-80D9E05F6A0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1E639B4-BDFE-1A1C-7E5D-472FB6F7F87D}"/>
              </a:ext>
            </a:extLst>
          </p:cNvPr>
          <p:cNvSpPr>
            <a:spLocks noGrp="1"/>
          </p:cNvSpPr>
          <p:nvPr>
            <p:ph type="dt" sz="half" idx="10"/>
          </p:nvPr>
        </p:nvSpPr>
        <p:spPr/>
        <p:txBody>
          <a:bodyPr/>
          <a:lstStyle/>
          <a:p>
            <a:r>
              <a:rPr lang="de-DE"/>
              <a:t>28.04.2025</a:t>
            </a:r>
          </a:p>
        </p:txBody>
      </p:sp>
      <p:sp>
        <p:nvSpPr>
          <p:cNvPr id="5" name="Fußzeilenplatzhalter 4">
            <a:extLst>
              <a:ext uri="{FF2B5EF4-FFF2-40B4-BE49-F238E27FC236}">
                <a16:creationId xmlns:a16="http://schemas.microsoft.com/office/drawing/2014/main" id="{0A4404C8-770F-3EAA-F7EC-CBCB53319865}"/>
              </a:ext>
            </a:extLst>
          </p:cNvPr>
          <p:cNvSpPr>
            <a:spLocks noGrp="1"/>
          </p:cNvSpPr>
          <p:nvPr>
            <p:ph type="ftr" sz="quarter" idx="11"/>
          </p:nvPr>
        </p:nvSpPr>
        <p:spPr/>
        <p:txBody>
          <a:bodyPr/>
          <a:lstStyle/>
          <a:p>
            <a:r>
              <a:rPr lang="de-DE"/>
              <a:t>Autorin Natascha Tomlik</a:t>
            </a:r>
          </a:p>
        </p:txBody>
      </p:sp>
      <p:sp>
        <p:nvSpPr>
          <p:cNvPr id="6" name="Foliennummernplatzhalter 5">
            <a:extLst>
              <a:ext uri="{FF2B5EF4-FFF2-40B4-BE49-F238E27FC236}">
                <a16:creationId xmlns:a16="http://schemas.microsoft.com/office/drawing/2014/main" id="{D3EADEF9-B0C1-A5D9-9191-9988D42612B8}"/>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327200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8D1191-840F-0739-A9E0-36BAF9F42DE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5BD192C-561F-F396-628C-F368DBC40A1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E18D7B3-B34B-EF1E-FC50-23F0100FA5E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BBB2C15-E8CF-8AB7-9801-84CDCC740CBE}"/>
              </a:ext>
            </a:extLst>
          </p:cNvPr>
          <p:cNvSpPr>
            <a:spLocks noGrp="1"/>
          </p:cNvSpPr>
          <p:nvPr>
            <p:ph type="dt" sz="half" idx="10"/>
          </p:nvPr>
        </p:nvSpPr>
        <p:spPr/>
        <p:txBody>
          <a:bodyPr/>
          <a:lstStyle/>
          <a:p>
            <a:r>
              <a:rPr lang="de-DE"/>
              <a:t>28.04.2025</a:t>
            </a:r>
          </a:p>
        </p:txBody>
      </p:sp>
      <p:sp>
        <p:nvSpPr>
          <p:cNvPr id="6" name="Fußzeilenplatzhalter 5">
            <a:extLst>
              <a:ext uri="{FF2B5EF4-FFF2-40B4-BE49-F238E27FC236}">
                <a16:creationId xmlns:a16="http://schemas.microsoft.com/office/drawing/2014/main" id="{CA28FA6C-2CE7-835C-CFBA-259BC06ABA00}"/>
              </a:ext>
            </a:extLst>
          </p:cNvPr>
          <p:cNvSpPr>
            <a:spLocks noGrp="1"/>
          </p:cNvSpPr>
          <p:nvPr>
            <p:ph type="ftr" sz="quarter" idx="11"/>
          </p:nvPr>
        </p:nvSpPr>
        <p:spPr/>
        <p:txBody>
          <a:bodyPr/>
          <a:lstStyle/>
          <a:p>
            <a:r>
              <a:rPr lang="de-DE"/>
              <a:t>Autorin Natascha Tomlik</a:t>
            </a:r>
          </a:p>
        </p:txBody>
      </p:sp>
      <p:sp>
        <p:nvSpPr>
          <p:cNvPr id="7" name="Foliennummernplatzhalter 6">
            <a:extLst>
              <a:ext uri="{FF2B5EF4-FFF2-40B4-BE49-F238E27FC236}">
                <a16:creationId xmlns:a16="http://schemas.microsoft.com/office/drawing/2014/main" id="{9352F893-0414-658A-28DC-C371F1450C5B}"/>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3844271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481BC-5F00-F9A0-79A7-9181CF3E063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F75E71D4-045C-53E8-F7AF-A55F7D7E89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1B91313-81DB-3D21-BD26-87F1EDC396C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2C66C2F-B25A-E5CD-1483-6B9C98301A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666457F-423E-C09A-E731-AE8D0EBBFD3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6F3EF2C5-F510-34A6-F4EB-1E073F2BB54B}"/>
              </a:ext>
            </a:extLst>
          </p:cNvPr>
          <p:cNvSpPr>
            <a:spLocks noGrp="1"/>
          </p:cNvSpPr>
          <p:nvPr>
            <p:ph type="dt" sz="half" idx="10"/>
          </p:nvPr>
        </p:nvSpPr>
        <p:spPr/>
        <p:txBody>
          <a:bodyPr/>
          <a:lstStyle/>
          <a:p>
            <a:r>
              <a:rPr lang="de-DE"/>
              <a:t>28.04.2025</a:t>
            </a:r>
          </a:p>
        </p:txBody>
      </p:sp>
      <p:sp>
        <p:nvSpPr>
          <p:cNvPr id="8" name="Fußzeilenplatzhalter 7">
            <a:extLst>
              <a:ext uri="{FF2B5EF4-FFF2-40B4-BE49-F238E27FC236}">
                <a16:creationId xmlns:a16="http://schemas.microsoft.com/office/drawing/2014/main" id="{5A61F935-590E-BD2F-3C97-DC2495EC1808}"/>
              </a:ext>
            </a:extLst>
          </p:cNvPr>
          <p:cNvSpPr>
            <a:spLocks noGrp="1"/>
          </p:cNvSpPr>
          <p:nvPr>
            <p:ph type="ftr" sz="quarter" idx="11"/>
          </p:nvPr>
        </p:nvSpPr>
        <p:spPr/>
        <p:txBody>
          <a:bodyPr/>
          <a:lstStyle/>
          <a:p>
            <a:r>
              <a:rPr lang="de-DE"/>
              <a:t>Autorin Natascha Tomlik</a:t>
            </a:r>
          </a:p>
        </p:txBody>
      </p:sp>
      <p:sp>
        <p:nvSpPr>
          <p:cNvPr id="9" name="Foliennummernplatzhalter 8">
            <a:extLst>
              <a:ext uri="{FF2B5EF4-FFF2-40B4-BE49-F238E27FC236}">
                <a16:creationId xmlns:a16="http://schemas.microsoft.com/office/drawing/2014/main" id="{794F5636-6DBC-58A4-3224-A46CFAEBA11E}"/>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4221945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8B286D-D670-BF29-42A7-C80E9390C2B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3D5674D-34E4-F494-1BBE-59284B2C97D5}"/>
              </a:ext>
            </a:extLst>
          </p:cNvPr>
          <p:cNvSpPr>
            <a:spLocks noGrp="1"/>
          </p:cNvSpPr>
          <p:nvPr>
            <p:ph type="dt" sz="half" idx="10"/>
          </p:nvPr>
        </p:nvSpPr>
        <p:spPr/>
        <p:txBody>
          <a:bodyPr/>
          <a:lstStyle/>
          <a:p>
            <a:r>
              <a:rPr lang="de-DE"/>
              <a:t>28.04.2025</a:t>
            </a:r>
          </a:p>
        </p:txBody>
      </p:sp>
      <p:sp>
        <p:nvSpPr>
          <p:cNvPr id="4" name="Fußzeilenplatzhalter 3">
            <a:extLst>
              <a:ext uri="{FF2B5EF4-FFF2-40B4-BE49-F238E27FC236}">
                <a16:creationId xmlns:a16="http://schemas.microsoft.com/office/drawing/2014/main" id="{2FCE625B-BB18-0E79-2DDE-67F753534672}"/>
              </a:ext>
            </a:extLst>
          </p:cNvPr>
          <p:cNvSpPr>
            <a:spLocks noGrp="1"/>
          </p:cNvSpPr>
          <p:nvPr>
            <p:ph type="ftr" sz="quarter" idx="11"/>
          </p:nvPr>
        </p:nvSpPr>
        <p:spPr/>
        <p:txBody>
          <a:bodyPr/>
          <a:lstStyle/>
          <a:p>
            <a:r>
              <a:rPr lang="de-DE"/>
              <a:t>Autorin Natascha Tomlik</a:t>
            </a:r>
          </a:p>
        </p:txBody>
      </p:sp>
      <p:sp>
        <p:nvSpPr>
          <p:cNvPr id="5" name="Foliennummernplatzhalter 4">
            <a:extLst>
              <a:ext uri="{FF2B5EF4-FFF2-40B4-BE49-F238E27FC236}">
                <a16:creationId xmlns:a16="http://schemas.microsoft.com/office/drawing/2014/main" id="{3E900796-E384-AF5A-8F25-E6E678369489}"/>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298314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B2C62AA-E670-96F1-F778-DDEF8D3BCFC6}"/>
              </a:ext>
            </a:extLst>
          </p:cNvPr>
          <p:cNvSpPr>
            <a:spLocks noGrp="1"/>
          </p:cNvSpPr>
          <p:nvPr>
            <p:ph type="dt" sz="half" idx="10"/>
          </p:nvPr>
        </p:nvSpPr>
        <p:spPr/>
        <p:txBody>
          <a:bodyPr/>
          <a:lstStyle/>
          <a:p>
            <a:r>
              <a:rPr lang="de-DE"/>
              <a:t>28.04.2025</a:t>
            </a:r>
          </a:p>
        </p:txBody>
      </p:sp>
      <p:sp>
        <p:nvSpPr>
          <p:cNvPr id="3" name="Fußzeilenplatzhalter 2">
            <a:extLst>
              <a:ext uri="{FF2B5EF4-FFF2-40B4-BE49-F238E27FC236}">
                <a16:creationId xmlns:a16="http://schemas.microsoft.com/office/drawing/2014/main" id="{27C7A14D-CC0C-944E-75B8-3DC4AAA25085}"/>
              </a:ext>
            </a:extLst>
          </p:cNvPr>
          <p:cNvSpPr>
            <a:spLocks noGrp="1"/>
          </p:cNvSpPr>
          <p:nvPr>
            <p:ph type="ftr" sz="quarter" idx="11"/>
          </p:nvPr>
        </p:nvSpPr>
        <p:spPr/>
        <p:txBody>
          <a:bodyPr/>
          <a:lstStyle/>
          <a:p>
            <a:r>
              <a:rPr lang="de-DE"/>
              <a:t>Autorin Natascha Tomlik</a:t>
            </a:r>
          </a:p>
        </p:txBody>
      </p:sp>
      <p:sp>
        <p:nvSpPr>
          <p:cNvPr id="4" name="Foliennummernplatzhalter 3">
            <a:extLst>
              <a:ext uri="{FF2B5EF4-FFF2-40B4-BE49-F238E27FC236}">
                <a16:creationId xmlns:a16="http://schemas.microsoft.com/office/drawing/2014/main" id="{678E72CD-4493-D92C-C144-AAC6B1B7B5D4}"/>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2191698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6B3EC-E125-C65C-6FBB-9AE7DDB13FC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076C877-A4FD-535A-EC53-F1B43CCEFC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DBF584D-8EB0-B28A-2484-5BA1BBC69A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A0C0D7D-78D4-0782-328C-BE97CB8E849A}"/>
              </a:ext>
            </a:extLst>
          </p:cNvPr>
          <p:cNvSpPr>
            <a:spLocks noGrp="1"/>
          </p:cNvSpPr>
          <p:nvPr>
            <p:ph type="dt" sz="half" idx="10"/>
          </p:nvPr>
        </p:nvSpPr>
        <p:spPr/>
        <p:txBody>
          <a:bodyPr/>
          <a:lstStyle/>
          <a:p>
            <a:r>
              <a:rPr lang="de-DE"/>
              <a:t>28.04.2025</a:t>
            </a:r>
          </a:p>
        </p:txBody>
      </p:sp>
      <p:sp>
        <p:nvSpPr>
          <p:cNvPr id="6" name="Fußzeilenplatzhalter 5">
            <a:extLst>
              <a:ext uri="{FF2B5EF4-FFF2-40B4-BE49-F238E27FC236}">
                <a16:creationId xmlns:a16="http://schemas.microsoft.com/office/drawing/2014/main" id="{FECFFAEA-E75B-15E5-90C5-6C064BF631A3}"/>
              </a:ext>
            </a:extLst>
          </p:cNvPr>
          <p:cNvSpPr>
            <a:spLocks noGrp="1"/>
          </p:cNvSpPr>
          <p:nvPr>
            <p:ph type="ftr" sz="quarter" idx="11"/>
          </p:nvPr>
        </p:nvSpPr>
        <p:spPr/>
        <p:txBody>
          <a:bodyPr/>
          <a:lstStyle/>
          <a:p>
            <a:r>
              <a:rPr lang="de-DE"/>
              <a:t>Autorin Natascha Tomlik</a:t>
            </a:r>
          </a:p>
        </p:txBody>
      </p:sp>
      <p:sp>
        <p:nvSpPr>
          <p:cNvPr id="7" name="Foliennummernplatzhalter 6">
            <a:extLst>
              <a:ext uri="{FF2B5EF4-FFF2-40B4-BE49-F238E27FC236}">
                <a16:creationId xmlns:a16="http://schemas.microsoft.com/office/drawing/2014/main" id="{6DF044E1-6713-0A0D-8EE8-357F1ADD60FF}"/>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2729403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AFBD60-5021-2B19-63A5-4B856317D2C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BB20537-A9A9-8C24-0D3A-8FC6D25ED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DEF61B9C-19BE-1386-9EA8-7759A4CBA5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C1B6EC8-9C04-881E-28B5-082B059F75E9}"/>
              </a:ext>
            </a:extLst>
          </p:cNvPr>
          <p:cNvSpPr>
            <a:spLocks noGrp="1"/>
          </p:cNvSpPr>
          <p:nvPr>
            <p:ph type="dt" sz="half" idx="10"/>
          </p:nvPr>
        </p:nvSpPr>
        <p:spPr/>
        <p:txBody>
          <a:bodyPr/>
          <a:lstStyle/>
          <a:p>
            <a:r>
              <a:rPr lang="de-DE"/>
              <a:t>28.04.2025</a:t>
            </a:r>
          </a:p>
        </p:txBody>
      </p:sp>
      <p:sp>
        <p:nvSpPr>
          <p:cNvPr id="6" name="Fußzeilenplatzhalter 5">
            <a:extLst>
              <a:ext uri="{FF2B5EF4-FFF2-40B4-BE49-F238E27FC236}">
                <a16:creationId xmlns:a16="http://schemas.microsoft.com/office/drawing/2014/main" id="{F304A8DF-AE7E-A87B-8702-876F7753F359}"/>
              </a:ext>
            </a:extLst>
          </p:cNvPr>
          <p:cNvSpPr>
            <a:spLocks noGrp="1"/>
          </p:cNvSpPr>
          <p:nvPr>
            <p:ph type="ftr" sz="quarter" idx="11"/>
          </p:nvPr>
        </p:nvSpPr>
        <p:spPr/>
        <p:txBody>
          <a:bodyPr/>
          <a:lstStyle/>
          <a:p>
            <a:r>
              <a:rPr lang="de-DE"/>
              <a:t>Autorin Natascha Tomlik</a:t>
            </a:r>
          </a:p>
        </p:txBody>
      </p:sp>
      <p:sp>
        <p:nvSpPr>
          <p:cNvPr id="7" name="Foliennummernplatzhalter 6">
            <a:extLst>
              <a:ext uri="{FF2B5EF4-FFF2-40B4-BE49-F238E27FC236}">
                <a16:creationId xmlns:a16="http://schemas.microsoft.com/office/drawing/2014/main" id="{C3FB3C99-3273-DD26-50F3-E1DE3BA218D7}"/>
              </a:ext>
            </a:extLst>
          </p:cNvPr>
          <p:cNvSpPr>
            <a:spLocks noGrp="1"/>
          </p:cNvSpPr>
          <p:nvPr>
            <p:ph type="sldNum" sz="quarter" idx="12"/>
          </p:nvPr>
        </p:nvSpPr>
        <p:spPr/>
        <p:txBody>
          <a:bodyPr/>
          <a:lstStyle/>
          <a:p>
            <a:fld id="{3E91A60F-8305-4059-8C10-26F448404719}" type="slidenum">
              <a:rPr lang="de-DE" smtClean="0"/>
              <a:t>‹Nr.›</a:t>
            </a:fld>
            <a:endParaRPr lang="de-DE"/>
          </a:p>
        </p:txBody>
      </p:sp>
    </p:spTree>
    <p:extLst>
      <p:ext uri="{BB962C8B-B14F-4D97-AF65-F5344CB8AC3E}">
        <p14:creationId xmlns:p14="http://schemas.microsoft.com/office/powerpoint/2010/main" val="1913566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6643797-D6DC-BAB8-168E-F758D3899F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CC12380-5FCF-8E9A-F368-388BCBCC15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EF8B5E6-7CD0-F846-3FB8-C09ACB7538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de-DE"/>
              <a:t>28.04.2025</a:t>
            </a:r>
          </a:p>
        </p:txBody>
      </p:sp>
      <p:sp>
        <p:nvSpPr>
          <p:cNvPr id="5" name="Fußzeilenplatzhalter 4">
            <a:extLst>
              <a:ext uri="{FF2B5EF4-FFF2-40B4-BE49-F238E27FC236}">
                <a16:creationId xmlns:a16="http://schemas.microsoft.com/office/drawing/2014/main" id="{AB60F275-1075-678A-018D-C1EA84F72B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a:t>Autorin Natascha Tomlik</a:t>
            </a:r>
          </a:p>
        </p:txBody>
      </p:sp>
      <p:sp>
        <p:nvSpPr>
          <p:cNvPr id="6" name="Foliennummernplatzhalter 5">
            <a:extLst>
              <a:ext uri="{FF2B5EF4-FFF2-40B4-BE49-F238E27FC236}">
                <a16:creationId xmlns:a16="http://schemas.microsoft.com/office/drawing/2014/main" id="{4D9E5DA3-2583-3EC0-5620-F36B112509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91A60F-8305-4059-8C10-26F448404719}" type="slidenum">
              <a:rPr lang="de-DE" smtClean="0"/>
              <a:t>‹Nr.›</a:t>
            </a:fld>
            <a:endParaRPr lang="de-DE"/>
          </a:p>
        </p:txBody>
      </p:sp>
    </p:spTree>
    <p:extLst>
      <p:ext uri="{BB962C8B-B14F-4D97-AF65-F5344CB8AC3E}">
        <p14:creationId xmlns:p14="http://schemas.microsoft.com/office/powerpoint/2010/main" val="2707297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artenjournal.net/gruenduengung" TargetMode="External"/><Relationship Id="rId2" Type="http://schemas.openxmlformats.org/officeDocument/2006/relationships/hyperlink" Target="https://www.gartenjournal.net/beet-abdecken" TargetMode="External"/><Relationship Id="rId1" Type="http://schemas.openxmlformats.org/officeDocument/2006/relationships/slideLayout" Target="../slideLayouts/slideLayout2.xml"/><Relationship Id="rId6" Type="http://schemas.openxmlformats.org/officeDocument/2006/relationships/hyperlink" Target="https://www.gartenjournal.net/humus" TargetMode="External"/><Relationship Id="rId5" Type="http://schemas.openxmlformats.org/officeDocument/2006/relationships/hyperlink" Target="https://www.gartenjournal.net/klee" TargetMode="External"/><Relationship Id="rId4" Type="http://schemas.openxmlformats.org/officeDocument/2006/relationships/hyperlink" Target="https://www.gartenjournal.net/beet-umgrabe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3A689D-229C-7736-09D1-9CC314BF2B88}"/>
              </a:ext>
            </a:extLst>
          </p:cNvPr>
          <p:cNvSpPr>
            <a:spLocks noGrp="1"/>
          </p:cNvSpPr>
          <p:nvPr>
            <p:ph type="title"/>
          </p:nvPr>
        </p:nvSpPr>
        <p:spPr/>
        <p:txBody>
          <a:bodyPr>
            <a:normAutofit/>
          </a:bodyPr>
          <a:lstStyle/>
          <a:p>
            <a:r>
              <a:rPr lang="de-DE" dirty="0"/>
              <a:t> </a:t>
            </a:r>
          </a:p>
        </p:txBody>
      </p:sp>
      <p:sp>
        <p:nvSpPr>
          <p:cNvPr id="3" name="Inhaltsplatzhalter 2">
            <a:extLst>
              <a:ext uri="{FF2B5EF4-FFF2-40B4-BE49-F238E27FC236}">
                <a16:creationId xmlns:a16="http://schemas.microsoft.com/office/drawing/2014/main" id="{C7B1F414-5034-84B7-B048-04A8779DD637}"/>
              </a:ext>
            </a:extLst>
          </p:cNvPr>
          <p:cNvSpPr>
            <a:spLocks noGrp="1"/>
          </p:cNvSpPr>
          <p:nvPr>
            <p:ph idx="1"/>
          </p:nvPr>
        </p:nvSpPr>
        <p:spPr>
          <a:xfrm>
            <a:off x="838200" y="1735932"/>
            <a:ext cx="10515599" cy="4441031"/>
          </a:xfrm>
        </p:spPr>
        <p:txBody>
          <a:bodyPr>
            <a:normAutofit/>
          </a:bodyPr>
          <a:lstStyle/>
          <a:p>
            <a:pPr marL="0" indent="0" algn="ctr">
              <a:buNone/>
            </a:pPr>
            <a:endParaRPr lang="de-DE" sz="3600" b="1" i="1" dirty="0"/>
          </a:p>
          <a:p>
            <a:pPr marL="0" indent="0" algn="ctr">
              <a:lnSpc>
                <a:spcPct val="100000"/>
              </a:lnSpc>
              <a:buNone/>
            </a:pPr>
            <a:r>
              <a:rPr lang="de-DE" sz="3600" b="1" i="1" dirty="0"/>
              <a:t>Der Garten im Oktober</a:t>
            </a:r>
          </a:p>
          <a:p>
            <a:pPr marL="0" indent="0" algn="ctr">
              <a:lnSpc>
                <a:spcPct val="100000"/>
              </a:lnSpc>
              <a:buNone/>
            </a:pPr>
            <a:r>
              <a:rPr lang="de-DE" sz="3600" b="1" i="1" dirty="0"/>
              <a:t>Den Garten Winterfest machen</a:t>
            </a:r>
          </a:p>
          <a:p>
            <a:pPr marL="0" indent="0" algn="ctr">
              <a:buNone/>
            </a:pPr>
            <a:endParaRPr lang="de-DE" sz="3600" b="1" i="1" dirty="0"/>
          </a:p>
        </p:txBody>
      </p:sp>
      <p:sp>
        <p:nvSpPr>
          <p:cNvPr id="4" name="Datumsplatzhalter 3">
            <a:extLst>
              <a:ext uri="{FF2B5EF4-FFF2-40B4-BE49-F238E27FC236}">
                <a16:creationId xmlns:a16="http://schemas.microsoft.com/office/drawing/2014/main" id="{C1A5D185-0667-BC12-9140-24D3C2C941B2}"/>
              </a:ext>
            </a:extLst>
          </p:cNvPr>
          <p:cNvSpPr>
            <a:spLocks noGrp="1"/>
          </p:cNvSpPr>
          <p:nvPr>
            <p:ph type="dt" sz="half" idx="10"/>
          </p:nvPr>
        </p:nvSpPr>
        <p:spPr/>
        <p:txBody>
          <a:bodyPr/>
          <a:lstStyle/>
          <a:p>
            <a:r>
              <a:rPr lang="de-DE" dirty="0"/>
              <a:t>© KGV Sorgenfrei    28.09.2025</a:t>
            </a:r>
          </a:p>
        </p:txBody>
      </p:sp>
      <p:sp>
        <p:nvSpPr>
          <p:cNvPr id="5" name="Fußzeilenplatzhalter 4">
            <a:extLst>
              <a:ext uri="{FF2B5EF4-FFF2-40B4-BE49-F238E27FC236}">
                <a16:creationId xmlns:a16="http://schemas.microsoft.com/office/drawing/2014/main" id="{93B063BC-AFFE-31A9-FEF3-F373BC6F429A}"/>
              </a:ext>
            </a:extLst>
          </p:cNvPr>
          <p:cNvSpPr>
            <a:spLocks noGrp="1"/>
          </p:cNvSpPr>
          <p:nvPr>
            <p:ph type="ftr" sz="quarter" idx="11"/>
          </p:nvPr>
        </p:nvSpPr>
        <p:spPr/>
        <p:txBody>
          <a:bodyPr/>
          <a:lstStyle/>
          <a:p>
            <a:r>
              <a:rPr lang="de-DE" dirty="0"/>
              <a:t>Referentin Natascha Tomlik</a:t>
            </a:r>
          </a:p>
        </p:txBody>
      </p:sp>
      <p:sp>
        <p:nvSpPr>
          <p:cNvPr id="6" name="Foliennummernplatzhalter 5">
            <a:extLst>
              <a:ext uri="{FF2B5EF4-FFF2-40B4-BE49-F238E27FC236}">
                <a16:creationId xmlns:a16="http://schemas.microsoft.com/office/drawing/2014/main" id="{C0B48EA0-6C5D-6350-0494-50A7496BE482}"/>
              </a:ext>
            </a:extLst>
          </p:cNvPr>
          <p:cNvSpPr>
            <a:spLocks noGrp="1"/>
          </p:cNvSpPr>
          <p:nvPr>
            <p:ph type="sldNum" sz="quarter" idx="12"/>
          </p:nvPr>
        </p:nvSpPr>
        <p:spPr/>
        <p:txBody>
          <a:bodyPr/>
          <a:lstStyle/>
          <a:p>
            <a:pPr algn="ctr"/>
            <a:r>
              <a:rPr lang="de-DE" dirty="0"/>
              <a:t>Folie &lt;1&gt;</a:t>
            </a:r>
          </a:p>
        </p:txBody>
      </p:sp>
      <p:pic>
        <p:nvPicPr>
          <p:cNvPr id="1026" name="Picture 2" descr="Garten winterfest machen – Kleine Checkliste">
            <a:extLst>
              <a:ext uri="{FF2B5EF4-FFF2-40B4-BE49-F238E27FC236}">
                <a16:creationId xmlns:a16="http://schemas.microsoft.com/office/drawing/2014/main" id="{4347E616-5DD4-73DF-E54F-642356F9A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9659" y="3726950"/>
            <a:ext cx="3240905" cy="2160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2095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B9DF0-7AB1-B5AB-458B-94D69D7B32BB}"/>
              </a:ext>
            </a:extLst>
          </p:cNvPr>
          <p:cNvSpPr>
            <a:spLocks noGrp="1"/>
          </p:cNvSpPr>
          <p:nvPr>
            <p:ph type="title"/>
          </p:nvPr>
        </p:nvSpPr>
        <p:spPr>
          <a:xfrm>
            <a:off x="688570" y="1778924"/>
            <a:ext cx="10515600" cy="1268700"/>
          </a:xfrm>
        </p:spPr>
        <p:txBody>
          <a:bodyPr>
            <a:normAutofit/>
          </a:bodyPr>
          <a:lstStyle/>
          <a:p>
            <a:pPr algn="ctr"/>
            <a:r>
              <a:rPr lang="de-DE" sz="3600" b="1" i="1" dirty="0"/>
              <a:t>Gartengeräte</a:t>
            </a:r>
          </a:p>
        </p:txBody>
      </p:sp>
      <p:sp>
        <p:nvSpPr>
          <p:cNvPr id="3" name="Inhaltsplatzhalter 2">
            <a:extLst>
              <a:ext uri="{FF2B5EF4-FFF2-40B4-BE49-F238E27FC236}">
                <a16:creationId xmlns:a16="http://schemas.microsoft.com/office/drawing/2014/main" id="{A2431485-71C1-C999-0CD9-75AF570E72AA}"/>
              </a:ext>
            </a:extLst>
          </p:cNvPr>
          <p:cNvSpPr>
            <a:spLocks noGrp="1"/>
          </p:cNvSpPr>
          <p:nvPr>
            <p:ph idx="1"/>
          </p:nvPr>
        </p:nvSpPr>
        <p:spPr>
          <a:xfrm>
            <a:off x="688570" y="3047624"/>
            <a:ext cx="10515600" cy="3445251"/>
          </a:xfrm>
        </p:spPr>
        <p:txBody>
          <a:bodyPr/>
          <a:lstStyle/>
          <a:p>
            <a:r>
              <a:rPr lang="de-DE" dirty="0"/>
              <a:t>Gartengeräte sollten gesäubert und gefettet werden, um Rost zu vermeiden. </a:t>
            </a:r>
          </a:p>
          <a:p>
            <a:r>
              <a:rPr lang="de-DE" dirty="0"/>
              <a:t>Schutzanstriche für Holzmöbel und Häuser zur Erhaltung dieser, sind jetzt zu prüfen und gegebenenfalls zu erneuern.</a:t>
            </a:r>
          </a:p>
        </p:txBody>
      </p:sp>
      <p:sp>
        <p:nvSpPr>
          <p:cNvPr id="4" name="Datumsplatzhalter 3">
            <a:extLst>
              <a:ext uri="{FF2B5EF4-FFF2-40B4-BE49-F238E27FC236}">
                <a16:creationId xmlns:a16="http://schemas.microsoft.com/office/drawing/2014/main" id="{0F9C49D0-7EAF-F9C0-1ACD-0E62CA4834EB}"/>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F3A51F4E-EF23-99D1-F782-839FBCA1489C}"/>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630C796B-77F7-C850-5CB5-755B0A864480}"/>
              </a:ext>
            </a:extLst>
          </p:cNvPr>
          <p:cNvSpPr>
            <a:spLocks noGrp="1"/>
          </p:cNvSpPr>
          <p:nvPr>
            <p:ph type="sldNum" sz="quarter" idx="12"/>
          </p:nvPr>
        </p:nvSpPr>
        <p:spPr/>
        <p:txBody>
          <a:bodyPr/>
          <a:lstStyle/>
          <a:p>
            <a:r>
              <a:rPr lang="de-DE" dirty="0"/>
              <a:t>Folie &lt;10&gt; von 11</a:t>
            </a:r>
          </a:p>
        </p:txBody>
      </p:sp>
    </p:spTree>
    <p:extLst>
      <p:ext uri="{BB962C8B-B14F-4D97-AF65-F5344CB8AC3E}">
        <p14:creationId xmlns:p14="http://schemas.microsoft.com/office/powerpoint/2010/main" val="2649412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C46770-166C-8117-A746-A40F58BCAECF}"/>
              </a:ext>
            </a:extLst>
          </p:cNvPr>
          <p:cNvSpPr>
            <a:spLocks noGrp="1"/>
          </p:cNvSpPr>
          <p:nvPr>
            <p:ph type="title"/>
          </p:nvPr>
        </p:nvSpPr>
        <p:spPr>
          <a:xfrm>
            <a:off x="838200" y="1703474"/>
            <a:ext cx="10515600" cy="1370807"/>
          </a:xfrm>
        </p:spPr>
        <p:txBody>
          <a:bodyPr>
            <a:normAutofit/>
          </a:bodyPr>
          <a:lstStyle/>
          <a:p>
            <a:pPr algn="ctr"/>
            <a:r>
              <a:rPr lang="de-DE" sz="3600" b="1" i="1" dirty="0"/>
              <a:t>Gut Grün</a:t>
            </a:r>
          </a:p>
        </p:txBody>
      </p:sp>
      <p:sp>
        <p:nvSpPr>
          <p:cNvPr id="3" name="Inhaltsplatzhalter 2">
            <a:extLst>
              <a:ext uri="{FF2B5EF4-FFF2-40B4-BE49-F238E27FC236}">
                <a16:creationId xmlns:a16="http://schemas.microsoft.com/office/drawing/2014/main" id="{17A7B30C-DC02-F789-9E12-FA94774F1F9B}"/>
              </a:ext>
            </a:extLst>
          </p:cNvPr>
          <p:cNvSpPr>
            <a:spLocks noGrp="1"/>
          </p:cNvSpPr>
          <p:nvPr>
            <p:ph idx="1"/>
          </p:nvPr>
        </p:nvSpPr>
        <p:spPr>
          <a:xfrm>
            <a:off x="714895" y="3783719"/>
            <a:ext cx="10638905" cy="2676699"/>
          </a:xfrm>
        </p:spPr>
        <p:txBody>
          <a:bodyPr/>
          <a:lstStyle/>
          <a:p>
            <a:endParaRPr lang="de-DE" dirty="0"/>
          </a:p>
        </p:txBody>
      </p:sp>
      <p:sp>
        <p:nvSpPr>
          <p:cNvPr id="4" name="Datumsplatzhalter 3">
            <a:extLst>
              <a:ext uri="{FF2B5EF4-FFF2-40B4-BE49-F238E27FC236}">
                <a16:creationId xmlns:a16="http://schemas.microsoft.com/office/drawing/2014/main" id="{9E78EE04-9213-B5A8-679F-5ED2CF0EC7BA}"/>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2575FB57-B42F-F447-221C-94FC7A0B0F5B}"/>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EF38D21D-B0DD-0619-34E2-1AED12FB8440}"/>
              </a:ext>
            </a:extLst>
          </p:cNvPr>
          <p:cNvSpPr>
            <a:spLocks noGrp="1"/>
          </p:cNvSpPr>
          <p:nvPr>
            <p:ph type="sldNum" sz="quarter" idx="12"/>
          </p:nvPr>
        </p:nvSpPr>
        <p:spPr/>
        <p:txBody>
          <a:bodyPr/>
          <a:lstStyle/>
          <a:p>
            <a:r>
              <a:rPr lang="de-DE" dirty="0"/>
              <a:t>Folie &lt;11&gt; von 11</a:t>
            </a:r>
          </a:p>
        </p:txBody>
      </p:sp>
    </p:spTree>
    <p:extLst>
      <p:ext uri="{BB962C8B-B14F-4D97-AF65-F5344CB8AC3E}">
        <p14:creationId xmlns:p14="http://schemas.microsoft.com/office/powerpoint/2010/main" val="1434487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6BE459-367E-8181-75CA-2B133E9E3CB6}"/>
              </a:ext>
            </a:extLst>
          </p:cNvPr>
          <p:cNvSpPr>
            <a:spLocks noGrp="1"/>
          </p:cNvSpPr>
          <p:nvPr>
            <p:ph type="title"/>
          </p:nvPr>
        </p:nvSpPr>
        <p:spPr>
          <a:xfrm>
            <a:off x="838200" y="1711604"/>
            <a:ext cx="10515600" cy="1370807"/>
          </a:xfrm>
        </p:spPr>
        <p:txBody>
          <a:bodyPr>
            <a:normAutofit/>
          </a:bodyPr>
          <a:lstStyle/>
          <a:p>
            <a:pPr algn="ctr"/>
            <a:r>
              <a:rPr lang="de-DE" sz="3600" b="1" i="1"/>
              <a:t>Bäume schützen</a:t>
            </a:r>
            <a:endParaRPr lang="de-DE" sz="3600" b="1" i="1" dirty="0"/>
          </a:p>
        </p:txBody>
      </p:sp>
      <p:sp>
        <p:nvSpPr>
          <p:cNvPr id="3" name="Inhaltsplatzhalter 2">
            <a:extLst>
              <a:ext uri="{FF2B5EF4-FFF2-40B4-BE49-F238E27FC236}">
                <a16:creationId xmlns:a16="http://schemas.microsoft.com/office/drawing/2014/main" id="{9CADC771-2BF3-9571-58A6-7B21635EB65A}"/>
              </a:ext>
            </a:extLst>
          </p:cNvPr>
          <p:cNvSpPr>
            <a:spLocks noGrp="1"/>
          </p:cNvSpPr>
          <p:nvPr>
            <p:ph idx="1"/>
          </p:nvPr>
        </p:nvSpPr>
        <p:spPr>
          <a:xfrm>
            <a:off x="1105594" y="2645229"/>
            <a:ext cx="10248206" cy="2059775"/>
          </a:xfrm>
        </p:spPr>
        <p:txBody>
          <a:bodyPr>
            <a:normAutofit fontScale="62500" lnSpcReduction="20000"/>
          </a:bodyPr>
          <a:lstStyle/>
          <a:p>
            <a:pPr marL="0" indent="0" algn="ctr" fontAlgn="base">
              <a:buNone/>
            </a:pPr>
            <a:r>
              <a:rPr lang="de-DE" b="1" i="1" dirty="0"/>
              <a:t>Stammschutz durch Weißeln</a:t>
            </a:r>
          </a:p>
          <a:p>
            <a:pPr marL="0" indent="0" fontAlgn="base">
              <a:buNone/>
            </a:pPr>
            <a:r>
              <a:rPr lang="de-DE" i="1" dirty="0"/>
              <a:t>Durch das Weißeln der Baumstämme reflektieren diese das Sonnenlicht besser und heizen sich tagsüber weniger stark auf. Dies verhindert Spannungsrisse in der Rinde, die durch große Temperaturunterschiede entstehen können. </a:t>
            </a:r>
          </a:p>
          <a:p>
            <a:pPr marL="0" indent="0" fontAlgn="base">
              <a:buNone/>
            </a:pPr>
            <a:r>
              <a:rPr lang="de-DE" i="1" dirty="0"/>
              <a:t>Duch den Anstrich werden grade bei älteren Bäumen die Ritzen zugesetzt, damit sich dort nicht zu viele Schädlinge einnisten können.</a:t>
            </a:r>
          </a:p>
          <a:p>
            <a:pPr marL="0" indent="0" fontAlgn="base">
              <a:buNone/>
            </a:pPr>
            <a:r>
              <a:rPr lang="de-DE" i="1" dirty="0"/>
              <a:t>Auch Moose und Pilze haben es schwerer. Außerdem ist er für den Baum ein natürlicher Dünger.</a:t>
            </a:r>
          </a:p>
          <a:p>
            <a:endParaRPr lang="de-DE" dirty="0"/>
          </a:p>
        </p:txBody>
      </p:sp>
      <p:sp>
        <p:nvSpPr>
          <p:cNvPr id="4" name="Datumsplatzhalter 3">
            <a:extLst>
              <a:ext uri="{FF2B5EF4-FFF2-40B4-BE49-F238E27FC236}">
                <a16:creationId xmlns:a16="http://schemas.microsoft.com/office/drawing/2014/main" id="{04DD6375-B4BE-2EF4-CCBA-BDEF67911A31}"/>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C9EC0C00-6FB3-D593-AF91-A4B4CC54BB47}"/>
              </a:ext>
            </a:extLst>
          </p:cNvPr>
          <p:cNvSpPr>
            <a:spLocks noGrp="1"/>
          </p:cNvSpPr>
          <p:nvPr>
            <p:ph type="ftr" sz="quarter" idx="11"/>
          </p:nvPr>
        </p:nvSpPr>
        <p:spPr/>
        <p:txBody>
          <a:bodyPr/>
          <a:lstStyle/>
          <a:p>
            <a:r>
              <a:rPr lang="de-DE" dirty="0"/>
              <a:t>Autorin Natascha Tomlik</a:t>
            </a:r>
          </a:p>
        </p:txBody>
      </p:sp>
      <p:sp>
        <p:nvSpPr>
          <p:cNvPr id="6" name="Foliennummernplatzhalter 5">
            <a:extLst>
              <a:ext uri="{FF2B5EF4-FFF2-40B4-BE49-F238E27FC236}">
                <a16:creationId xmlns:a16="http://schemas.microsoft.com/office/drawing/2014/main" id="{15DAF2B0-5553-4C79-E4A5-8618DCC50E42}"/>
              </a:ext>
            </a:extLst>
          </p:cNvPr>
          <p:cNvSpPr>
            <a:spLocks noGrp="1"/>
          </p:cNvSpPr>
          <p:nvPr>
            <p:ph type="sldNum" sz="quarter" idx="12"/>
          </p:nvPr>
        </p:nvSpPr>
        <p:spPr/>
        <p:txBody>
          <a:bodyPr/>
          <a:lstStyle/>
          <a:p>
            <a:r>
              <a:rPr lang="de-DE" dirty="0"/>
              <a:t>Folie &lt;2&gt; von 11</a:t>
            </a:r>
          </a:p>
        </p:txBody>
      </p:sp>
      <p:pic>
        <p:nvPicPr>
          <p:cNvPr id="2052" name="Picture 4" descr="Schutz vor Frost für Obst &amp; Gemüse » Den Garten winterfest machen">
            <a:extLst>
              <a:ext uri="{FF2B5EF4-FFF2-40B4-BE49-F238E27FC236}">
                <a16:creationId xmlns:a16="http://schemas.microsoft.com/office/drawing/2014/main" id="{7CADF5BC-C545-17C5-0F47-B1F804D5CB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2585" y="4787515"/>
            <a:ext cx="2353253" cy="1568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619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F041C7-4473-E365-F0AF-96DDECD2BE30}"/>
              </a:ext>
            </a:extLst>
          </p:cNvPr>
          <p:cNvSpPr>
            <a:spLocks noGrp="1"/>
          </p:cNvSpPr>
          <p:nvPr>
            <p:ph type="title"/>
          </p:nvPr>
        </p:nvSpPr>
        <p:spPr>
          <a:xfrm>
            <a:off x="838200" y="1751797"/>
            <a:ext cx="10515600" cy="1370807"/>
          </a:xfrm>
        </p:spPr>
        <p:txBody>
          <a:bodyPr>
            <a:normAutofit/>
          </a:bodyPr>
          <a:lstStyle/>
          <a:p>
            <a:pPr algn="ctr"/>
            <a:r>
              <a:rPr lang="de-DE" sz="3600" b="1" i="1" dirty="0"/>
              <a:t>Raupenleim auftragen</a:t>
            </a:r>
          </a:p>
        </p:txBody>
      </p:sp>
      <p:sp>
        <p:nvSpPr>
          <p:cNvPr id="3" name="Inhaltsplatzhalter 2">
            <a:extLst>
              <a:ext uri="{FF2B5EF4-FFF2-40B4-BE49-F238E27FC236}">
                <a16:creationId xmlns:a16="http://schemas.microsoft.com/office/drawing/2014/main" id="{84E3D518-9B6B-7CEC-88B1-1A8569054BD0}"/>
              </a:ext>
            </a:extLst>
          </p:cNvPr>
          <p:cNvSpPr>
            <a:spLocks noGrp="1"/>
          </p:cNvSpPr>
          <p:nvPr>
            <p:ph idx="1"/>
          </p:nvPr>
        </p:nvSpPr>
        <p:spPr>
          <a:xfrm>
            <a:off x="838200" y="2784764"/>
            <a:ext cx="10515600" cy="2103120"/>
          </a:xfrm>
        </p:spPr>
        <p:txBody>
          <a:bodyPr>
            <a:normAutofit/>
          </a:bodyPr>
          <a:lstStyle/>
          <a:p>
            <a:pPr marL="0" indent="0">
              <a:buNone/>
            </a:pPr>
            <a:r>
              <a:rPr lang="de-DE" sz="2400" dirty="0"/>
              <a:t>Damit die Obstbäume für das nächste Jahr gut geschützt werden, muss der Raupenleim bereits im Herbst, idealerweise im September, spätestens Anfang Oktober auf die Stämme gestrichen werden. Denn im Oktober paaren sich die Frostspanner und die Weibchen klettern in die Baumkronen, um hier bereits jetzt die Eier abzulegen.</a:t>
            </a:r>
          </a:p>
        </p:txBody>
      </p:sp>
      <p:sp>
        <p:nvSpPr>
          <p:cNvPr id="4" name="Datumsplatzhalter 3">
            <a:extLst>
              <a:ext uri="{FF2B5EF4-FFF2-40B4-BE49-F238E27FC236}">
                <a16:creationId xmlns:a16="http://schemas.microsoft.com/office/drawing/2014/main" id="{8448DE14-9A2A-15E5-8217-20A1A5531D76}"/>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9F372BA0-26FC-C307-0E81-40F3BCBBFB40}"/>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2CBC7FD5-3E69-81F7-29B7-DE88DAD1099B}"/>
              </a:ext>
            </a:extLst>
          </p:cNvPr>
          <p:cNvSpPr>
            <a:spLocks noGrp="1"/>
          </p:cNvSpPr>
          <p:nvPr>
            <p:ph type="sldNum" sz="quarter" idx="12"/>
          </p:nvPr>
        </p:nvSpPr>
        <p:spPr/>
        <p:txBody>
          <a:bodyPr/>
          <a:lstStyle/>
          <a:p>
            <a:r>
              <a:rPr lang="de-DE" dirty="0"/>
              <a:t>Folie &lt;3&gt; von 11</a:t>
            </a:r>
          </a:p>
        </p:txBody>
      </p:sp>
      <p:pic>
        <p:nvPicPr>
          <p:cNvPr id="3074" name="Picture 2" descr="Operhophtera brumata Larve, kleiner Frostspanner Larve">
            <a:extLst>
              <a:ext uri="{FF2B5EF4-FFF2-40B4-BE49-F238E27FC236}">
                <a16:creationId xmlns:a16="http://schemas.microsoft.com/office/drawing/2014/main" id="{43C676C9-2965-E430-D0FA-B3B85821C9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0817" y="4591070"/>
            <a:ext cx="2518368" cy="167975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Männchen des Großen Frostspanners Erannis defoliaria">
            <a:extLst>
              <a:ext uri="{FF2B5EF4-FFF2-40B4-BE49-F238E27FC236}">
                <a16:creationId xmlns:a16="http://schemas.microsoft.com/office/drawing/2014/main" id="{71B36B2A-62BB-BAF9-23A2-3FC7103E4A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2817" y="4643891"/>
            <a:ext cx="2440395" cy="1626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710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D330A-3E71-8616-F558-95887C67774D}"/>
              </a:ext>
            </a:extLst>
          </p:cNvPr>
          <p:cNvSpPr>
            <a:spLocks noGrp="1"/>
          </p:cNvSpPr>
          <p:nvPr>
            <p:ph type="title"/>
          </p:nvPr>
        </p:nvSpPr>
        <p:spPr>
          <a:xfrm>
            <a:off x="737717" y="1751798"/>
            <a:ext cx="10515600" cy="1370807"/>
          </a:xfrm>
        </p:spPr>
        <p:txBody>
          <a:bodyPr>
            <a:normAutofit/>
          </a:bodyPr>
          <a:lstStyle/>
          <a:p>
            <a:pPr algn="ctr"/>
            <a:r>
              <a:rPr lang="de-DE" sz="3600" b="1" i="1" dirty="0"/>
              <a:t>Beete vorbereiten</a:t>
            </a:r>
          </a:p>
        </p:txBody>
      </p:sp>
      <p:sp>
        <p:nvSpPr>
          <p:cNvPr id="3" name="Inhaltsplatzhalter 2">
            <a:extLst>
              <a:ext uri="{FF2B5EF4-FFF2-40B4-BE49-F238E27FC236}">
                <a16:creationId xmlns:a16="http://schemas.microsoft.com/office/drawing/2014/main" id="{2F1B2FA9-86CC-E502-FA68-103C21A8D8F6}"/>
              </a:ext>
            </a:extLst>
          </p:cNvPr>
          <p:cNvSpPr>
            <a:spLocks noGrp="1"/>
          </p:cNvSpPr>
          <p:nvPr>
            <p:ph idx="1"/>
          </p:nvPr>
        </p:nvSpPr>
        <p:spPr>
          <a:xfrm>
            <a:off x="737717" y="2692400"/>
            <a:ext cx="8770657" cy="3663950"/>
          </a:xfrm>
        </p:spPr>
        <p:txBody>
          <a:bodyPr>
            <a:normAutofit fontScale="55000" lnSpcReduction="20000"/>
          </a:bodyPr>
          <a:lstStyle/>
          <a:p>
            <a:pPr fontAlgn="base"/>
            <a:r>
              <a:rPr lang="de-DE" b="1" dirty="0"/>
              <a:t>Schutz vor Witterungseinflüssen</a:t>
            </a:r>
            <a:r>
              <a:rPr lang="de-DE" dirty="0"/>
              <a:t>: Unvorbereitete Beete sind Wind, Regen und Schnee schutzlos ausgeliefert. Durch </a:t>
            </a:r>
            <a:r>
              <a:rPr lang="de-DE" dirty="0">
                <a:hlinkClick r:id="rId2"/>
              </a:rPr>
              <a:t>das Abdecken mit Mulch</a:t>
            </a:r>
            <a:r>
              <a:rPr lang="de-DE" dirty="0"/>
              <a:t> oder </a:t>
            </a:r>
            <a:r>
              <a:rPr lang="de-DE" dirty="0">
                <a:hlinkClick r:id="rId3"/>
              </a:rPr>
              <a:t>Gründüngung</a:t>
            </a:r>
            <a:r>
              <a:rPr lang="de-DE" dirty="0"/>
              <a:t> wird der Boden stabilisiert und vor dem Auswaschen von Nährstoffen bewahrt.</a:t>
            </a:r>
          </a:p>
          <a:p>
            <a:pPr fontAlgn="base"/>
            <a:r>
              <a:rPr lang="de-DE" b="1" dirty="0"/>
              <a:t>Erhaltung der Bodengesundheit</a:t>
            </a:r>
            <a:r>
              <a:rPr lang="de-DE" dirty="0"/>
              <a:t>: Nützliche Bodenlebewesen, die wichtige Aufgaben im ökologischen Gleichgewicht übernehmen, werden durch eine schützende Mulch Schicht oder durch Gründüngungspflanzen vor extremen Temperaturschwankungen und Frost bewahrt. Diese Lebewesen tragen dazu bei, die Bodenstruktur zu verbessern und Nährstoffe verfügbar zu halten.</a:t>
            </a:r>
          </a:p>
          <a:p>
            <a:pPr fontAlgn="base"/>
            <a:r>
              <a:rPr lang="de-DE" b="1" dirty="0"/>
              <a:t>Vorbereitung für die nächste Saison</a:t>
            </a:r>
            <a:r>
              <a:rPr lang="de-DE" dirty="0"/>
              <a:t>: </a:t>
            </a:r>
            <a:r>
              <a:rPr lang="de-DE" dirty="0">
                <a:hlinkClick r:id="rId4"/>
              </a:rPr>
              <a:t>Graben Sie schwere, tonige Böden im Spätherbst</a:t>
            </a:r>
            <a:r>
              <a:rPr lang="de-DE" dirty="0"/>
              <a:t> mit anschließendem Einsatz von Gründüngerpflanzen wie z.B. </a:t>
            </a:r>
            <a:r>
              <a:rPr lang="de-DE" dirty="0" err="1"/>
              <a:t>Gelbsenf</a:t>
            </a:r>
            <a:r>
              <a:rPr lang="de-DE" dirty="0"/>
              <a:t> oder </a:t>
            </a:r>
            <a:r>
              <a:rPr lang="de-DE" dirty="0">
                <a:hlinkClick r:id="rId5"/>
              </a:rPr>
              <a:t>Klee</a:t>
            </a:r>
            <a:r>
              <a:rPr lang="de-DE" dirty="0"/>
              <a:t> hilft, den Boden tiefgründig zu lockern und mit </a:t>
            </a:r>
            <a:r>
              <a:rPr lang="de-DE" dirty="0">
                <a:hlinkClick r:id="rId6"/>
              </a:rPr>
              <a:t>Humus</a:t>
            </a:r>
            <a:r>
              <a:rPr lang="de-DE" dirty="0"/>
              <a:t> anzureichern. Dies erleichtert die Frühjahrsarbeiten erheblich.</a:t>
            </a:r>
          </a:p>
          <a:p>
            <a:pPr fontAlgn="base"/>
            <a:r>
              <a:rPr lang="de-DE" b="1" dirty="0"/>
              <a:t>Vermeidung von Pflanzenschäden</a:t>
            </a:r>
            <a:r>
              <a:rPr lang="de-DE" dirty="0"/>
              <a:t>: Das rechtzeitige Einbringen frostempfindlicher Pflanzen in geschützte Winterquartiere oder das Abdecken von Beeten mit schützenden Materialien verhindert Frostschäden.</a:t>
            </a:r>
          </a:p>
          <a:p>
            <a:pPr fontAlgn="base"/>
            <a:r>
              <a:rPr lang="de-DE" b="1" dirty="0"/>
              <a:t>Nachhaltige Gartenpflege</a:t>
            </a:r>
            <a:r>
              <a:rPr lang="de-DE" dirty="0"/>
              <a:t>: Durch gezielte Abdeckung und Pflege der Beete im Herbst werden die Ressourcen effizient genutzt und die langfristige Fruchtbarkeit des Bodens erhalten, sodass im Frühjahr sofort mit dem Pflanzen begonnen werden kann. Und Wildkräuter haben es schwerer sich durchzusetzen.</a:t>
            </a:r>
          </a:p>
          <a:p>
            <a:pPr marL="0" indent="0">
              <a:buNone/>
            </a:pPr>
            <a:endParaRPr lang="de-DE" dirty="0"/>
          </a:p>
        </p:txBody>
      </p:sp>
      <p:sp>
        <p:nvSpPr>
          <p:cNvPr id="4" name="Datumsplatzhalter 3">
            <a:extLst>
              <a:ext uri="{FF2B5EF4-FFF2-40B4-BE49-F238E27FC236}">
                <a16:creationId xmlns:a16="http://schemas.microsoft.com/office/drawing/2014/main" id="{DBF9F316-B822-D59B-C06B-5D6081A2FA75}"/>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DA902117-740C-18CF-3C06-1CBBAFCA7028}"/>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58EEFACA-05D2-C77E-A2FD-23450AF00DF2}"/>
              </a:ext>
            </a:extLst>
          </p:cNvPr>
          <p:cNvSpPr>
            <a:spLocks noGrp="1"/>
          </p:cNvSpPr>
          <p:nvPr>
            <p:ph type="sldNum" sz="quarter" idx="12"/>
          </p:nvPr>
        </p:nvSpPr>
        <p:spPr/>
        <p:txBody>
          <a:bodyPr/>
          <a:lstStyle/>
          <a:p>
            <a:r>
              <a:rPr lang="de-DE" dirty="0"/>
              <a:t>Folie &lt;4&gt; von 11</a:t>
            </a:r>
          </a:p>
        </p:txBody>
      </p:sp>
    </p:spTree>
    <p:extLst>
      <p:ext uri="{BB962C8B-B14F-4D97-AF65-F5344CB8AC3E}">
        <p14:creationId xmlns:p14="http://schemas.microsoft.com/office/powerpoint/2010/main" val="1616292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D04738-2416-69E0-9394-8D1AFF2FD280}"/>
              </a:ext>
            </a:extLst>
          </p:cNvPr>
          <p:cNvSpPr>
            <a:spLocks noGrp="1"/>
          </p:cNvSpPr>
          <p:nvPr>
            <p:ph type="title"/>
          </p:nvPr>
        </p:nvSpPr>
        <p:spPr>
          <a:xfrm>
            <a:off x="838200" y="1734134"/>
            <a:ext cx="10515600" cy="1370807"/>
          </a:xfrm>
        </p:spPr>
        <p:txBody>
          <a:bodyPr>
            <a:normAutofit/>
          </a:bodyPr>
          <a:lstStyle/>
          <a:p>
            <a:pPr algn="ctr"/>
            <a:r>
              <a:rPr lang="de-DE" sz="3600" b="1" i="1" dirty="0"/>
              <a:t>Stauden</a:t>
            </a:r>
          </a:p>
        </p:txBody>
      </p:sp>
      <p:sp>
        <p:nvSpPr>
          <p:cNvPr id="3" name="Inhaltsplatzhalter 2">
            <a:extLst>
              <a:ext uri="{FF2B5EF4-FFF2-40B4-BE49-F238E27FC236}">
                <a16:creationId xmlns:a16="http://schemas.microsoft.com/office/drawing/2014/main" id="{054065D5-7DCE-125A-6B5D-386AD06F6A91}"/>
              </a:ext>
            </a:extLst>
          </p:cNvPr>
          <p:cNvSpPr>
            <a:spLocks noGrp="1"/>
          </p:cNvSpPr>
          <p:nvPr>
            <p:ph idx="1"/>
          </p:nvPr>
        </p:nvSpPr>
        <p:spPr>
          <a:xfrm>
            <a:off x="838200" y="3104941"/>
            <a:ext cx="10515600" cy="3072022"/>
          </a:xfrm>
        </p:spPr>
        <p:txBody>
          <a:bodyPr/>
          <a:lstStyle/>
          <a:p>
            <a:r>
              <a:rPr lang="de-DE" dirty="0"/>
              <a:t>Stauden bitten erst im Frühjahr schneiden. Sie dienen Vögeln und Insekten als Futterquelle und die Stängel dienen zusätzlich als Winterquartier. Frostempfindliche Stauden sollen zusätzlich abgedeckt werden.</a:t>
            </a:r>
          </a:p>
          <a:p>
            <a:r>
              <a:rPr lang="de-DE" dirty="0"/>
              <a:t>Bei Rosen bis zur Veredelungsstellen Erde anhäufen.</a:t>
            </a:r>
          </a:p>
          <a:p>
            <a:r>
              <a:rPr lang="de-DE" dirty="0"/>
              <a:t>Südländische Pflanzen müssen jetzt Frostsicher verwahrt werden.</a:t>
            </a:r>
          </a:p>
        </p:txBody>
      </p:sp>
      <p:sp>
        <p:nvSpPr>
          <p:cNvPr id="4" name="Datumsplatzhalter 3">
            <a:extLst>
              <a:ext uri="{FF2B5EF4-FFF2-40B4-BE49-F238E27FC236}">
                <a16:creationId xmlns:a16="http://schemas.microsoft.com/office/drawing/2014/main" id="{50D16C67-8E3E-58F1-C57B-D7CFB5437AB4}"/>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560446CB-6044-6324-48C1-221D83396F15}"/>
              </a:ext>
            </a:extLst>
          </p:cNvPr>
          <p:cNvSpPr>
            <a:spLocks noGrp="1"/>
          </p:cNvSpPr>
          <p:nvPr>
            <p:ph type="ftr" sz="quarter" idx="11"/>
          </p:nvPr>
        </p:nvSpPr>
        <p:spPr/>
        <p:txBody>
          <a:bodyPr/>
          <a:lstStyle/>
          <a:p>
            <a:r>
              <a:rPr lang="de-DE" dirty="0"/>
              <a:t>Autorin Natascha Tomlik</a:t>
            </a:r>
          </a:p>
        </p:txBody>
      </p:sp>
      <p:sp>
        <p:nvSpPr>
          <p:cNvPr id="6" name="Foliennummernplatzhalter 5">
            <a:extLst>
              <a:ext uri="{FF2B5EF4-FFF2-40B4-BE49-F238E27FC236}">
                <a16:creationId xmlns:a16="http://schemas.microsoft.com/office/drawing/2014/main" id="{435800EC-7A1B-8398-838B-95F058C89596}"/>
              </a:ext>
            </a:extLst>
          </p:cNvPr>
          <p:cNvSpPr>
            <a:spLocks noGrp="1"/>
          </p:cNvSpPr>
          <p:nvPr>
            <p:ph type="sldNum" sz="quarter" idx="12"/>
          </p:nvPr>
        </p:nvSpPr>
        <p:spPr/>
        <p:txBody>
          <a:bodyPr/>
          <a:lstStyle/>
          <a:p>
            <a:r>
              <a:rPr lang="de-DE" dirty="0"/>
              <a:t>Folie &lt;5&gt; von 11</a:t>
            </a:r>
          </a:p>
        </p:txBody>
      </p:sp>
    </p:spTree>
    <p:extLst>
      <p:ext uri="{BB962C8B-B14F-4D97-AF65-F5344CB8AC3E}">
        <p14:creationId xmlns:p14="http://schemas.microsoft.com/office/powerpoint/2010/main" val="4258843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D40EB0-E750-EC80-563F-D7CA2A9F2767}"/>
              </a:ext>
            </a:extLst>
          </p:cNvPr>
          <p:cNvSpPr>
            <a:spLocks noGrp="1"/>
          </p:cNvSpPr>
          <p:nvPr>
            <p:ph type="title"/>
          </p:nvPr>
        </p:nvSpPr>
        <p:spPr>
          <a:xfrm>
            <a:off x="838200" y="1736725"/>
            <a:ext cx="10515600" cy="1370807"/>
          </a:xfrm>
        </p:spPr>
        <p:txBody>
          <a:bodyPr>
            <a:normAutofit/>
          </a:bodyPr>
          <a:lstStyle/>
          <a:p>
            <a:pPr algn="ctr"/>
            <a:r>
              <a:rPr lang="de-DE" sz="3600" b="1" i="1" dirty="0"/>
              <a:t>Schutz der Tiere</a:t>
            </a:r>
          </a:p>
        </p:txBody>
      </p:sp>
      <p:sp>
        <p:nvSpPr>
          <p:cNvPr id="3" name="Inhaltsplatzhalter 2">
            <a:extLst>
              <a:ext uri="{FF2B5EF4-FFF2-40B4-BE49-F238E27FC236}">
                <a16:creationId xmlns:a16="http://schemas.microsoft.com/office/drawing/2014/main" id="{CAFE546C-49B6-0106-0EE1-B6C920A28590}"/>
              </a:ext>
            </a:extLst>
          </p:cNvPr>
          <p:cNvSpPr>
            <a:spLocks noGrp="1"/>
          </p:cNvSpPr>
          <p:nvPr>
            <p:ph idx="1"/>
          </p:nvPr>
        </p:nvSpPr>
        <p:spPr>
          <a:xfrm>
            <a:off x="897774" y="2934393"/>
            <a:ext cx="10456025" cy="3242570"/>
          </a:xfrm>
        </p:spPr>
        <p:txBody>
          <a:bodyPr>
            <a:normAutofit lnSpcReduction="10000"/>
          </a:bodyPr>
          <a:lstStyle/>
          <a:p>
            <a:r>
              <a:rPr lang="de-DE" dirty="0"/>
              <a:t>Laubhaufen , Igelhäuser, Totholzhaufen, Benjes Hecken tragen aktiv zum Schutz der Tiere bei. Futterstellen für Vögel sollen so aufgestellt werden, dass nichts auf den Boden fällt (Rattenplage).</a:t>
            </a:r>
          </a:p>
          <a:p>
            <a:r>
              <a:rPr lang="de-DE" dirty="0"/>
              <a:t>Die Futterstellen sollten auch nicht zu groß sein, um Tauben nicht unnötig anzulocken.</a:t>
            </a:r>
          </a:p>
          <a:p>
            <a:r>
              <a:rPr lang="de-DE" dirty="0"/>
              <a:t>Nistkästen sollten gesäubert werden, da diese im Winter als Unterschlupf dienen, und um im Frühjahr wieder zeitig bezogen werden zu können.</a:t>
            </a:r>
          </a:p>
        </p:txBody>
      </p:sp>
      <p:sp>
        <p:nvSpPr>
          <p:cNvPr id="4" name="Datumsplatzhalter 3">
            <a:extLst>
              <a:ext uri="{FF2B5EF4-FFF2-40B4-BE49-F238E27FC236}">
                <a16:creationId xmlns:a16="http://schemas.microsoft.com/office/drawing/2014/main" id="{C81AD870-78F2-9251-002A-0005C04E2606}"/>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02AC55CB-CC0F-A7D3-204D-BABF1E033609}"/>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422AB245-31D4-E256-9C3A-33046CF1D070}"/>
              </a:ext>
            </a:extLst>
          </p:cNvPr>
          <p:cNvSpPr>
            <a:spLocks noGrp="1"/>
          </p:cNvSpPr>
          <p:nvPr>
            <p:ph type="sldNum" sz="quarter" idx="12"/>
          </p:nvPr>
        </p:nvSpPr>
        <p:spPr/>
        <p:txBody>
          <a:bodyPr/>
          <a:lstStyle/>
          <a:p>
            <a:r>
              <a:rPr lang="de-DE" dirty="0"/>
              <a:t>Folie &lt;6&gt; von 11</a:t>
            </a:r>
          </a:p>
        </p:txBody>
      </p:sp>
    </p:spTree>
    <p:extLst>
      <p:ext uri="{BB962C8B-B14F-4D97-AF65-F5344CB8AC3E}">
        <p14:creationId xmlns:p14="http://schemas.microsoft.com/office/powerpoint/2010/main" val="386917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A01D7F-6582-C708-84C6-C068F7DA07E8}"/>
              </a:ext>
            </a:extLst>
          </p:cNvPr>
          <p:cNvSpPr>
            <a:spLocks noGrp="1"/>
          </p:cNvSpPr>
          <p:nvPr>
            <p:ph type="title"/>
          </p:nvPr>
        </p:nvSpPr>
        <p:spPr>
          <a:xfrm>
            <a:off x="838200" y="1771404"/>
            <a:ext cx="10515600" cy="1370807"/>
          </a:xfrm>
        </p:spPr>
        <p:txBody>
          <a:bodyPr>
            <a:normAutofit/>
          </a:bodyPr>
          <a:lstStyle/>
          <a:p>
            <a:pPr algn="ctr"/>
            <a:r>
              <a:rPr lang="de-DE" sz="3600" b="1" i="1" dirty="0"/>
              <a:t>Hecken und Sträucher</a:t>
            </a:r>
          </a:p>
        </p:txBody>
      </p:sp>
      <p:sp>
        <p:nvSpPr>
          <p:cNvPr id="3" name="Inhaltsplatzhalter 2">
            <a:extLst>
              <a:ext uri="{FF2B5EF4-FFF2-40B4-BE49-F238E27FC236}">
                <a16:creationId xmlns:a16="http://schemas.microsoft.com/office/drawing/2014/main" id="{A5A7CAE3-A559-60F7-87E6-4E547154EE92}"/>
              </a:ext>
            </a:extLst>
          </p:cNvPr>
          <p:cNvSpPr>
            <a:spLocks noGrp="1"/>
          </p:cNvSpPr>
          <p:nvPr>
            <p:ph idx="1"/>
          </p:nvPr>
        </p:nvSpPr>
        <p:spPr>
          <a:xfrm>
            <a:off x="838200" y="3142211"/>
            <a:ext cx="10515600" cy="3034752"/>
          </a:xfrm>
        </p:spPr>
        <p:txBody>
          <a:bodyPr/>
          <a:lstStyle/>
          <a:p>
            <a:r>
              <a:rPr lang="de-DE" dirty="0"/>
              <a:t>Sollten zum Schutz der Tiere auch erst vor dem Austrieb im zeitigen Frühjahr geschnitten werden.</a:t>
            </a:r>
          </a:p>
        </p:txBody>
      </p:sp>
      <p:sp>
        <p:nvSpPr>
          <p:cNvPr id="4" name="Datumsplatzhalter 3">
            <a:extLst>
              <a:ext uri="{FF2B5EF4-FFF2-40B4-BE49-F238E27FC236}">
                <a16:creationId xmlns:a16="http://schemas.microsoft.com/office/drawing/2014/main" id="{93877DA2-43B6-93B2-3551-D8A606843CF4}"/>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D3BB5EA8-8938-FD1E-CC4A-BCABE31E1F05}"/>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857E4ABA-AFFC-143A-D07E-4334E086BBE0}"/>
              </a:ext>
            </a:extLst>
          </p:cNvPr>
          <p:cNvSpPr>
            <a:spLocks noGrp="1"/>
          </p:cNvSpPr>
          <p:nvPr>
            <p:ph type="sldNum" sz="quarter" idx="12"/>
          </p:nvPr>
        </p:nvSpPr>
        <p:spPr/>
        <p:txBody>
          <a:bodyPr/>
          <a:lstStyle/>
          <a:p>
            <a:r>
              <a:rPr lang="de-DE" dirty="0"/>
              <a:t>Folie &lt;7&gt; von 11</a:t>
            </a:r>
          </a:p>
        </p:txBody>
      </p:sp>
    </p:spTree>
    <p:extLst>
      <p:ext uri="{BB962C8B-B14F-4D97-AF65-F5344CB8AC3E}">
        <p14:creationId xmlns:p14="http://schemas.microsoft.com/office/powerpoint/2010/main" val="294437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E6FB13-443A-A559-85E8-03A1AAEB52BA}"/>
              </a:ext>
            </a:extLst>
          </p:cNvPr>
          <p:cNvSpPr>
            <a:spLocks noGrp="1"/>
          </p:cNvSpPr>
          <p:nvPr>
            <p:ph type="title"/>
          </p:nvPr>
        </p:nvSpPr>
        <p:spPr>
          <a:xfrm>
            <a:off x="878378" y="1742281"/>
            <a:ext cx="10515600" cy="1370807"/>
          </a:xfrm>
        </p:spPr>
        <p:txBody>
          <a:bodyPr>
            <a:normAutofit/>
          </a:bodyPr>
          <a:lstStyle/>
          <a:p>
            <a:pPr algn="ctr"/>
            <a:r>
              <a:rPr lang="de-DE" sz="3600" b="1" i="1" dirty="0"/>
              <a:t>Baumschnitt</a:t>
            </a:r>
          </a:p>
        </p:txBody>
      </p:sp>
      <p:sp>
        <p:nvSpPr>
          <p:cNvPr id="3" name="Inhaltsplatzhalter 2">
            <a:extLst>
              <a:ext uri="{FF2B5EF4-FFF2-40B4-BE49-F238E27FC236}">
                <a16:creationId xmlns:a16="http://schemas.microsoft.com/office/drawing/2014/main" id="{3189E9C8-53FD-8671-56A8-7FE6CAD88266}"/>
              </a:ext>
            </a:extLst>
          </p:cNvPr>
          <p:cNvSpPr>
            <a:spLocks noGrp="1"/>
          </p:cNvSpPr>
          <p:nvPr>
            <p:ph idx="1"/>
          </p:nvPr>
        </p:nvSpPr>
        <p:spPr>
          <a:xfrm>
            <a:off x="838200" y="3428999"/>
            <a:ext cx="10515600" cy="2747963"/>
          </a:xfrm>
        </p:spPr>
        <p:txBody>
          <a:bodyPr/>
          <a:lstStyle/>
          <a:p>
            <a:pPr marL="0" indent="0">
              <a:buNone/>
            </a:pPr>
            <a:r>
              <a:rPr lang="de-DE" dirty="0"/>
              <a:t>Die unterschiedlichen Obstbäume haben unterschiedliche Schnittzeiten. In der Regel gilt es aber den Winterschnitt bis Ende Februar zu erledigen.</a:t>
            </a:r>
          </a:p>
          <a:p>
            <a:pPr marL="0" indent="0">
              <a:buNone/>
            </a:pPr>
            <a:r>
              <a:rPr lang="de-DE" dirty="0"/>
              <a:t>Siehe Thema Baumschnitt.</a:t>
            </a:r>
          </a:p>
        </p:txBody>
      </p:sp>
      <p:sp>
        <p:nvSpPr>
          <p:cNvPr id="4" name="Datumsplatzhalter 3">
            <a:extLst>
              <a:ext uri="{FF2B5EF4-FFF2-40B4-BE49-F238E27FC236}">
                <a16:creationId xmlns:a16="http://schemas.microsoft.com/office/drawing/2014/main" id="{CB3DA184-D7B1-06CE-9625-2E604B91707E}"/>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3040A8CA-7455-6C77-0AB3-D53245B47D25}"/>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CE14B872-D52F-577C-E7D3-0560AF2E43D8}"/>
              </a:ext>
            </a:extLst>
          </p:cNvPr>
          <p:cNvSpPr>
            <a:spLocks noGrp="1"/>
          </p:cNvSpPr>
          <p:nvPr>
            <p:ph type="sldNum" sz="quarter" idx="12"/>
          </p:nvPr>
        </p:nvSpPr>
        <p:spPr/>
        <p:txBody>
          <a:bodyPr/>
          <a:lstStyle/>
          <a:p>
            <a:r>
              <a:rPr lang="de-DE" dirty="0"/>
              <a:t>Folie &lt;8&gt; von 11</a:t>
            </a:r>
          </a:p>
        </p:txBody>
      </p:sp>
    </p:spTree>
    <p:extLst>
      <p:ext uri="{BB962C8B-B14F-4D97-AF65-F5344CB8AC3E}">
        <p14:creationId xmlns:p14="http://schemas.microsoft.com/office/powerpoint/2010/main" val="2573292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3C5008-A5B2-D0FA-426F-4FA823388A28}"/>
              </a:ext>
            </a:extLst>
          </p:cNvPr>
          <p:cNvSpPr>
            <a:spLocks noGrp="1"/>
          </p:cNvSpPr>
          <p:nvPr>
            <p:ph type="title"/>
          </p:nvPr>
        </p:nvSpPr>
        <p:spPr>
          <a:xfrm>
            <a:off x="590204" y="1712422"/>
            <a:ext cx="10515600" cy="1357254"/>
          </a:xfrm>
        </p:spPr>
        <p:txBody>
          <a:bodyPr>
            <a:normAutofit/>
          </a:bodyPr>
          <a:lstStyle/>
          <a:p>
            <a:pPr algn="ctr"/>
            <a:r>
              <a:rPr lang="de-DE" sz="3600" b="1" i="1" dirty="0"/>
              <a:t>Regentonnen und Wasserleitungen</a:t>
            </a:r>
          </a:p>
        </p:txBody>
      </p:sp>
      <p:sp>
        <p:nvSpPr>
          <p:cNvPr id="3" name="Inhaltsplatzhalter 2">
            <a:extLst>
              <a:ext uri="{FF2B5EF4-FFF2-40B4-BE49-F238E27FC236}">
                <a16:creationId xmlns:a16="http://schemas.microsoft.com/office/drawing/2014/main" id="{CDED3354-759E-DCC1-BAB9-BB328C4FD942}"/>
              </a:ext>
            </a:extLst>
          </p:cNvPr>
          <p:cNvSpPr>
            <a:spLocks noGrp="1"/>
          </p:cNvSpPr>
          <p:nvPr>
            <p:ph idx="1"/>
          </p:nvPr>
        </p:nvSpPr>
        <p:spPr>
          <a:xfrm>
            <a:off x="590204" y="3069676"/>
            <a:ext cx="10597342" cy="3290830"/>
          </a:xfrm>
        </p:spPr>
        <p:txBody>
          <a:bodyPr/>
          <a:lstStyle/>
          <a:p>
            <a:r>
              <a:rPr lang="de-DE" dirty="0"/>
              <a:t>Um Frostschäden zu vermeiden, müssen Regentonnen, sonstige Wasserstellen, Blumentöpfe und Wasserleitungen rechtzeig geleert oder Frostsicher verstaut werden.</a:t>
            </a:r>
          </a:p>
        </p:txBody>
      </p:sp>
      <p:sp>
        <p:nvSpPr>
          <p:cNvPr id="4" name="Datumsplatzhalter 3">
            <a:extLst>
              <a:ext uri="{FF2B5EF4-FFF2-40B4-BE49-F238E27FC236}">
                <a16:creationId xmlns:a16="http://schemas.microsoft.com/office/drawing/2014/main" id="{177A3B61-DF8D-7372-D2F6-842D76B91A0D}"/>
              </a:ext>
            </a:extLst>
          </p:cNvPr>
          <p:cNvSpPr>
            <a:spLocks noGrp="1"/>
          </p:cNvSpPr>
          <p:nvPr>
            <p:ph type="dt" sz="half" idx="10"/>
          </p:nvPr>
        </p:nvSpPr>
        <p:spPr/>
        <p:txBody>
          <a:bodyPr/>
          <a:lstStyle/>
          <a:p>
            <a:r>
              <a:rPr lang="de-DE" dirty="0"/>
              <a:t>28.09.2025</a:t>
            </a:r>
          </a:p>
        </p:txBody>
      </p:sp>
      <p:sp>
        <p:nvSpPr>
          <p:cNvPr id="5" name="Fußzeilenplatzhalter 4">
            <a:extLst>
              <a:ext uri="{FF2B5EF4-FFF2-40B4-BE49-F238E27FC236}">
                <a16:creationId xmlns:a16="http://schemas.microsoft.com/office/drawing/2014/main" id="{7CC6A418-FBAC-8D69-748E-485E5FA11851}"/>
              </a:ext>
            </a:extLst>
          </p:cNvPr>
          <p:cNvSpPr>
            <a:spLocks noGrp="1"/>
          </p:cNvSpPr>
          <p:nvPr>
            <p:ph type="ftr" sz="quarter" idx="11"/>
          </p:nvPr>
        </p:nvSpPr>
        <p:spPr/>
        <p:txBody>
          <a:bodyPr/>
          <a:lstStyle/>
          <a:p>
            <a:r>
              <a:rPr lang="de-DE"/>
              <a:t>Autorin Natascha Tomlik</a:t>
            </a:r>
            <a:endParaRPr lang="de-DE" dirty="0"/>
          </a:p>
        </p:txBody>
      </p:sp>
      <p:sp>
        <p:nvSpPr>
          <p:cNvPr id="6" name="Foliennummernplatzhalter 5">
            <a:extLst>
              <a:ext uri="{FF2B5EF4-FFF2-40B4-BE49-F238E27FC236}">
                <a16:creationId xmlns:a16="http://schemas.microsoft.com/office/drawing/2014/main" id="{B8E3C58C-1575-00EA-9B65-BD2AFAB244B3}"/>
              </a:ext>
            </a:extLst>
          </p:cNvPr>
          <p:cNvSpPr>
            <a:spLocks noGrp="1"/>
          </p:cNvSpPr>
          <p:nvPr>
            <p:ph type="sldNum" sz="quarter" idx="12"/>
          </p:nvPr>
        </p:nvSpPr>
        <p:spPr/>
        <p:txBody>
          <a:bodyPr/>
          <a:lstStyle/>
          <a:p>
            <a:r>
              <a:rPr lang="de-DE" dirty="0"/>
              <a:t>Folie &lt;9&gt; von 11</a:t>
            </a:r>
          </a:p>
        </p:txBody>
      </p:sp>
    </p:spTree>
    <p:extLst>
      <p:ext uri="{BB962C8B-B14F-4D97-AF65-F5344CB8AC3E}">
        <p14:creationId xmlns:p14="http://schemas.microsoft.com/office/powerpoint/2010/main" val="151762677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äsentation1" id="{E97A3AAA-E319-4E9D-8BF3-9E9E43AAB34B}" vid="{488BF8F1-6D27-48CD-92D0-7908E918094B}"/>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Workshop (4)</Template>
  <TotalTime>0</TotalTime>
  <Words>671</Words>
  <Application>Microsoft Office PowerPoint</Application>
  <PresentationFormat>Breitbild</PresentationFormat>
  <Paragraphs>69</Paragraphs>
  <Slides>11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Aptos</vt:lpstr>
      <vt:lpstr>Aptos Display</vt:lpstr>
      <vt:lpstr>Arial</vt:lpstr>
      <vt:lpstr>Office</vt:lpstr>
      <vt:lpstr> </vt:lpstr>
      <vt:lpstr>Bäume schützen</vt:lpstr>
      <vt:lpstr>Raupenleim auftragen</vt:lpstr>
      <vt:lpstr>Beete vorbereiten</vt:lpstr>
      <vt:lpstr>Stauden</vt:lpstr>
      <vt:lpstr>Schutz der Tiere</vt:lpstr>
      <vt:lpstr>Hecken und Sträucher</vt:lpstr>
      <vt:lpstr>Baumschnitt</vt:lpstr>
      <vt:lpstr>Regentonnen und Wasserleitungen</vt:lpstr>
      <vt:lpstr>Gartengeräte</vt:lpstr>
      <vt:lpstr>Gut Grün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Natascha Tomlik</dc:creator>
  <cp:lastModifiedBy>Norbert Terzenbach</cp:lastModifiedBy>
  <cp:revision>6</cp:revision>
  <dcterms:created xsi:type="dcterms:W3CDTF">2025-05-09T05:10:10Z</dcterms:created>
  <dcterms:modified xsi:type="dcterms:W3CDTF">2025-10-15T08:43:36Z</dcterms:modified>
</cp:coreProperties>
</file>